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91" r:id="rId2"/>
    <p:sldId id="614" r:id="rId3"/>
    <p:sldId id="367" r:id="rId4"/>
    <p:sldId id="563" r:id="rId5"/>
    <p:sldId id="259" r:id="rId6"/>
    <p:sldId id="262" r:id="rId7"/>
    <p:sldId id="263" r:id="rId8"/>
    <p:sldId id="264" r:id="rId9"/>
    <p:sldId id="266" r:id="rId10"/>
    <p:sldId id="270" r:id="rId11"/>
    <p:sldId id="272" r:id="rId12"/>
    <p:sldId id="611" r:id="rId13"/>
    <p:sldId id="613" r:id="rId14"/>
    <p:sldId id="607" r:id="rId15"/>
    <p:sldId id="608" r:id="rId16"/>
    <p:sldId id="615" r:id="rId1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ssell Jessop" initials="RJ" lastIdx="0" clrIdx="0">
    <p:extLst>
      <p:ext uri="{19B8F6BF-5375-455C-9EA6-DF929625EA0E}">
        <p15:presenceInfo xmlns:p15="http://schemas.microsoft.com/office/powerpoint/2012/main" userId="S-1-5-21-515967899-492894223-725345543-164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07059A-FCF5-4124-B17C-08B1646CC2F2}" v="2" dt="2023-10-02T05:31:10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8" autoAdjust="0"/>
    <p:restoredTop sz="89439" autoAdjust="0"/>
  </p:normalViewPr>
  <p:slideViewPr>
    <p:cSldViewPr>
      <p:cViewPr varScale="1">
        <p:scale>
          <a:sx n="99" d="100"/>
          <a:sy n="99" d="100"/>
        </p:scale>
        <p:origin x="237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7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m Kohn" userId="e1ba9e9a798e1a9f" providerId="LiveId" clId="{20F8C59E-434F-4E40-B671-519B6E7C9AC7}"/>
    <pc:docChg chg="custSel addSld modSld sldOrd">
      <pc:chgData name="Sym Kohn" userId="e1ba9e9a798e1a9f" providerId="LiveId" clId="{20F8C59E-434F-4E40-B671-519B6E7C9AC7}" dt="2023-10-02T04:25:29.551" v="286" actId="255"/>
      <pc:docMkLst>
        <pc:docMk/>
      </pc:docMkLst>
      <pc:sldChg chg="modSp mod">
        <pc:chgData name="Sym Kohn" userId="e1ba9e9a798e1a9f" providerId="LiveId" clId="{20F8C59E-434F-4E40-B671-519B6E7C9AC7}" dt="2023-10-02T04:25:29.551" v="286" actId="255"/>
        <pc:sldMkLst>
          <pc:docMk/>
          <pc:sldMk cId="3685100088" sldId="587"/>
        </pc:sldMkLst>
        <pc:spChg chg="mod">
          <ac:chgData name="Sym Kohn" userId="e1ba9e9a798e1a9f" providerId="LiveId" clId="{20F8C59E-434F-4E40-B671-519B6E7C9AC7}" dt="2023-10-02T04:25:29.551" v="286" actId="255"/>
          <ac:spMkLst>
            <pc:docMk/>
            <pc:sldMk cId="3685100088" sldId="587"/>
            <ac:spMk id="5" creationId="{D5F8418B-E9D1-2A93-BCC0-F2788D99AA46}"/>
          </ac:spMkLst>
        </pc:spChg>
      </pc:sldChg>
      <pc:sldChg chg="modSp mod">
        <pc:chgData name="Sym Kohn" userId="e1ba9e9a798e1a9f" providerId="LiveId" clId="{20F8C59E-434F-4E40-B671-519B6E7C9AC7}" dt="2023-09-26T23:34:57.447" v="207"/>
        <pc:sldMkLst>
          <pc:docMk/>
          <pc:sldMk cId="1434516440" sldId="605"/>
        </pc:sldMkLst>
        <pc:spChg chg="mod">
          <ac:chgData name="Sym Kohn" userId="e1ba9e9a798e1a9f" providerId="LiveId" clId="{20F8C59E-434F-4E40-B671-519B6E7C9AC7}" dt="2023-09-26T23:34:57.447" v="207"/>
          <ac:spMkLst>
            <pc:docMk/>
            <pc:sldMk cId="1434516440" sldId="605"/>
            <ac:spMk id="2" creationId="{6A519E78-7EFB-BF0B-9611-E23E3929B81E}"/>
          </ac:spMkLst>
        </pc:spChg>
        <pc:spChg chg="mod">
          <ac:chgData name="Sym Kohn" userId="e1ba9e9a798e1a9f" providerId="LiveId" clId="{20F8C59E-434F-4E40-B671-519B6E7C9AC7}" dt="2023-09-26T23:34:24.170" v="203" actId="6549"/>
          <ac:spMkLst>
            <pc:docMk/>
            <pc:sldMk cId="1434516440" sldId="605"/>
            <ac:spMk id="3" creationId="{2FDAB532-E2ED-3298-B879-F5364CEE8E8A}"/>
          </ac:spMkLst>
        </pc:spChg>
      </pc:sldChg>
      <pc:sldChg chg="modSp new mod ord">
        <pc:chgData name="Sym Kohn" userId="e1ba9e9a798e1a9f" providerId="LiveId" clId="{20F8C59E-434F-4E40-B671-519B6E7C9AC7}" dt="2023-09-26T23:33:45.872" v="200" actId="20577"/>
        <pc:sldMkLst>
          <pc:docMk/>
          <pc:sldMk cId="3329769616" sldId="614"/>
        </pc:sldMkLst>
        <pc:spChg chg="mod">
          <ac:chgData name="Sym Kohn" userId="e1ba9e9a798e1a9f" providerId="LiveId" clId="{20F8C59E-434F-4E40-B671-519B6E7C9AC7}" dt="2023-09-26T23:22:29.140" v="33" actId="20577"/>
          <ac:spMkLst>
            <pc:docMk/>
            <pc:sldMk cId="3329769616" sldId="614"/>
            <ac:spMk id="2" creationId="{CA78A14F-1C57-3083-D7DF-6F90FEFE11FD}"/>
          </ac:spMkLst>
        </pc:spChg>
        <pc:spChg chg="mod">
          <ac:chgData name="Sym Kohn" userId="e1ba9e9a798e1a9f" providerId="LiveId" clId="{20F8C59E-434F-4E40-B671-519B6E7C9AC7}" dt="2023-09-26T23:33:45.872" v="200" actId="20577"/>
          <ac:spMkLst>
            <pc:docMk/>
            <pc:sldMk cId="3329769616" sldId="614"/>
            <ac:spMk id="3" creationId="{793E3530-D351-6334-C3A6-CBD0E351361E}"/>
          </ac:spMkLst>
        </pc:spChg>
      </pc:sldChg>
      <pc:sldChg chg="modSp new mod ord">
        <pc:chgData name="Sym Kohn" userId="e1ba9e9a798e1a9f" providerId="LiveId" clId="{20F8C59E-434F-4E40-B671-519B6E7C9AC7}" dt="2023-09-26T23:36:37.462" v="282" actId="122"/>
        <pc:sldMkLst>
          <pc:docMk/>
          <pc:sldMk cId="3512656118" sldId="615"/>
        </pc:sldMkLst>
        <pc:spChg chg="mod">
          <ac:chgData name="Sym Kohn" userId="e1ba9e9a798e1a9f" providerId="LiveId" clId="{20F8C59E-434F-4E40-B671-519B6E7C9AC7}" dt="2023-09-26T23:35:00.545" v="208"/>
          <ac:spMkLst>
            <pc:docMk/>
            <pc:sldMk cId="3512656118" sldId="615"/>
            <ac:spMk id="2" creationId="{CE0B8E6D-106A-312D-D977-B4FB9CC1532B}"/>
          </ac:spMkLst>
        </pc:spChg>
        <pc:spChg chg="mod">
          <ac:chgData name="Sym Kohn" userId="e1ba9e9a798e1a9f" providerId="LiveId" clId="{20F8C59E-434F-4E40-B671-519B6E7C9AC7}" dt="2023-09-26T23:36:37.462" v="282" actId="122"/>
          <ac:spMkLst>
            <pc:docMk/>
            <pc:sldMk cId="3512656118" sldId="615"/>
            <ac:spMk id="3" creationId="{46CD6FBC-5D49-2EA7-FC87-AAB973F2AAFE}"/>
          </ac:spMkLst>
        </pc:spChg>
      </pc:sldChg>
    </pc:docChg>
  </pc:docChgLst>
  <pc:docChgLst>
    <pc:chgData name="Sym Kohn" userId="e1ba9e9a798e1a9f" providerId="LiveId" clId="{E107059A-FCF5-4124-B17C-08B1646CC2F2}"/>
    <pc:docChg chg="custSel addSld delSld modSld">
      <pc:chgData name="Sym Kohn" userId="e1ba9e9a798e1a9f" providerId="LiveId" clId="{E107059A-FCF5-4124-B17C-08B1646CC2F2}" dt="2023-10-03T02:05:17.674" v="137" actId="47"/>
      <pc:docMkLst>
        <pc:docMk/>
      </pc:docMkLst>
      <pc:sldChg chg="del">
        <pc:chgData name="Sym Kohn" userId="e1ba9e9a798e1a9f" providerId="LiveId" clId="{E107059A-FCF5-4124-B17C-08B1646CC2F2}" dt="2023-10-02T05:22:54.298" v="0" actId="47"/>
        <pc:sldMkLst>
          <pc:docMk/>
          <pc:sldMk cId="3009642838" sldId="489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1318136836" sldId="492"/>
        </pc:sldMkLst>
      </pc:sldChg>
      <pc:sldChg chg="del">
        <pc:chgData name="Sym Kohn" userId="e1ba9e9a798e1a9f" providerId="LiveId" clId="{E107059A-FCF5-4124-B17C-08B1646CC2F2}" dt="2023-10-02T05:22:54.298" v="0" actId="47"/>
        <pc:sldMkLst>
          <pc:docMk/>
          <pc:sldMk cId="570122873" sldId="585"/>
        </pc:sldMkLst>
      </pc:sldChg>
      <pc:sldChg chg="del">
        <pc:chgData name="Sym Kohn" userId="e1ba9e9a798e1a9f" providerId="LiveId" clId="{E107059A-FCF5-4124-B17C-08B1646CC2F2}" dt="2023-10-02T05:22:54.298" v="0" actId="47"/>
        <pc:sldMkLst>
          <pc:docMk/>
          <pc:sldMk cId="88776346" sldId="586"/>
        </pc:sldMkLst>
      </pc:sldChg>
      <pc:sldChg chg="del">
        <pc:chgData name="Sym Kohn" userId="e1ba9e9a798e1a9f" providerId="LiveId" clId="{E107059A-FCF5-4124-B17C-08B1646CC2F2}" dt="2023-10-02T05:22:54.298" v="0" actId="47"/>
        <pc:sldMkLst>
          <pc:docMk/>
          <pc:sldMk cId="3685100088" sldId="587"/>
        </pc:sldMkLst>
      </pc:sldChg>
      <pc:sldChg chg="del">
        <pc:chgData name="Sym Kohn" userId="e1ba9e9a798e1a9f" providerId="LiveId" clId="{E107059A-FCF5-4124-B17C-08B1646CC2F2}" dt="2023-10-02T05:22:54.298" v="0" actId="47"/>
        <pc:sldMkLst>
          <pc:docMk/>
          <pc:sldMk cId="3295065089" sldId="588"/>
        </pc:sldMkLst>
      </pc:sldChg>
      <pc:sldChg chg="del">
        <pc:chgData name="Sym Kohn" userId="e1ba9e9a798e1a9f" providerId="LiveId" clId="{E107059A-FCF5-4124-B17C-08B1646CC2F2}" dt="2023-10-02T05:22:54.298" v="0" actId="47"/>
        <pc:sldMkLst>
          <pc:docMk/>
          <pc:sldMk cId="3047107631" sldId="589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3216634830" sldId="591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743728856" sldId="592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2468335214" sldId="593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3944681059" sldId="595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3317744920" sldId="596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2103284863" sldId="597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2466978118" sldId="598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610592276" sldId="599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2490982335" sldId="600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1739431400" sldId="601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3928934026" sldId="602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2448457961" sldId="603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1043653323" sldId="604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1434516440" sldId="605"/>
        </pc:sldMkLst>
      </pc:sldChg>
      <pc:sldChg chg="del">
        <pc:chgData name="Sym Kohn" userId="e1ba9e9a798e1a9f" providerId="LiveId" clId="{E107059A-FCF5-4124-B17C-08B1646CC2F2}" dt="2023-10-03T02:05:17.674" v="137" actId="47"/>
        <pc:sldMkLst>
          <pc:docMk/>
          <pc:sldMk cId="4030699653" sldId="606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1196906806" sldId="609"/>
        </pc:sldMkLst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2232885702" sldId="610"/>
        </pc:sldMkLst>
      </pc:sldChg>
      <pc:sldChg chg="del">
        <pc:chgData name="Sym Kohn" userId="e1ba9e9a798e1a9f" providerId="LiveId" clId="{E107059A-FCF5-4124-B17C-08B1646CC2F2}" dt="2023-10-02T05:23:09.912" v="1" actId="47"/>
        <pc:sldMkLst>
          <pc:docMk/>
          <pc:sldMk cId="4247966903" sldId="612"/>
        </pc:sldMkLst>
      </pc:sldChg>
      <pc:sldChg chg="modSp mod">
        <pc:chgData name="Sym Kohn" userId="e1ba9e9a798e1a9f" providerId="LiveId" clId="{E107059A-FCF5-4124-B17C-08B1646CC2F2}" dt="2023-10-03T02:04:55.079" v="136" actId="20577"/>
        <pc:sldMkLst>
          <pc:docMk/>
          <pc:sldMk cId="3707927542" sldId="613"/>
        </pc:sldMkLst>
        <pc:spChg chg="mod">
          <ac:chgData name="Sym Kohn" userId="e1ba9e9a798e1a9f" providerId="LiveId" clId="{E107059A-FCF5-4124-B17C-08B1646CC2F2}" dt="2023-10-03T02:04:55.079" v="136" actId="20577"/>
          <ac:spMkLst>
            <pc:docMk/>
            <pc:sldMk cId="3707927542" sldId="613"/>
            <ac:spMk id="3" creationId="{FA9A770B-31F1-CC43-AF9E-EFEF949D0014}"/>
          </ac:spMkLst>
        </pc:spChg>
      </pc:sldChg>
      <pc:sldChg chg="addSp delSp modSp new mod">
        <pc:chgData name="Sym Kohn" userId="e1ba9e9a798e1a9f" providerId="LiveId" clId="{E107059A-FCF5-4124-B17C-08B1646CC2F2}" dt="2023-10-02T05:35:51.596" v="28" actId="14100"/>
        <pc:sldMkLst>
          <pc:docMk/>
          <pc:sldMk cId="1990648092" sldId="615"/>
        </pc:sldMkLst>
        <pc:spChg chg="mod">
          <ac:chgData name="Sym Kohn" userId="e1ba9e9a798e1a9f" providerId="LiveId" clId="{E107059A-FCF5-4124-B17C-08B1646CC2F2}" dt="2023-10-02T05:30:14.787" v="6" actId="1076"/>
          <ac:spMkLst>
            <pc:docMk/>
            <pc:sldMk cId="1990648092" sldId="615"/>
            <ac:spMk id="2" creationId="{4244EA5C-D46D-0D52-7BE4-B0374E2E8A40}"/>
          </ac:spMkLst>
        </pc:spChg>
        <pc:spChg chg="del mod">
          <ac:chgData name="Sym Kohn" userId="e1ba9e9a798e1a9f" providerId="LiveId" clId="{E107059A-FCF5-4124-B17C-08B1646CC2F2}" dt="2023-10-02T05:30:23.779" v="8" actId="478"/>
          <ac:spMkLst>
            <pc:docMk/>
            <pc:sldMk cId="1990648092" sldId="615"/>
            <ac:spMk id="3" creationId="{3170EEAE-37CA-F94C-64CA-0C0254E39061}"/>
          </ac:spMkLst>
        </pc:spChg>
        <pc:picChg chg="add mod">
          <ac:chgData name="Sym Kohn" userId="e1ba9e9a798e1a9f" providerId="LiveId" clId="{E107059A-FCF5-4124-B17C-08B1646CC2F2}" dt="2023-10-02T05:30:56.021" v="11" actId="1076"/>
          <ac:picMkLst>
            <pc:docMk/>
            <pc:sldMk cId="1990648092" sldId="615"/>
            <ac:picMk id="5" creationId="{3CA9DDE0-FA5E-9C9E-DFC7-5450A142DBD4}"/>
          </ac:picMkLst>
        </pc:picChg>
        <pc:picChg chg="add del mod">
          <ac:chgData name="Sym Kohn" userId="e1ba9e9a798e1a9f" providerId="LiveId" clId="{E107059A-FCF5-4124-B17C-08B1646CC2F2}" dt="2023-10-02T05:32:09.918" v="15" actId="478"/>
          <ac:picMkLst>
            <pc:docMk/>
            <pc:sldMk cId="1990648092" sldId="615"/>
            <ac:picMk id="7" creationId="{E31B650B-FAE6-D1F7-1C8A-C567F8194CD0}"/>
          </ac:picMkLst>
        </pc:picChg>
        <pc:picChg chg="add mod">
          <ac:chgData name="Sym Kohn" userId="e1ba9e9a798e1a9f" providerId="LiveId" clId="{E107059A-FCF5-4124-B17C-08B1646CC2F2}" dt="2023-10-02T05:35:51.596" v="28" actId="14100"/>
          <ac:picMkLst>
            <pc:docMk/>
            <pc:sldMk cId="1990648092" sldId="615"/>
            <ac:picMk id="9" creationId="{45905E9E-00B5-A121-F5D6-6FA1F1B0428F}"/>
          </ac:picMkLst>
        </pc:picChg>
        <pc:picChg chg="add del mod">
          <ac:chgData name="Sym Kohn" userId="e1ba9e9a798e1a9f" providerId="LiveId" clId="{E107059A-FCF5-4124-B17C-08B1646CC2F2}" dt="2023-10-02T05:35:15.243" v="24" actId="478"/>
          <ac:picMkLst>
            <pc:docMk/>
            <pc:sldMk cId="1990648092" sldId="615"/>
            <ac:picMk id="11" creationId="{7DF6CEC5-C160-B59B-88E6-E0EA70C13CF0}"/>
          </ac:picMkLst>
        </pc:picChg>
        <pc:picChg chg="add mod">
          <ac:chgData name="Sym Kohn" userId="e1ba9e9a798e1a9f" providerId="LiveId" clId="{E107059A-FCF5-4124-B17C-08B1646CC2F2}" dt="2023-10-02T05:35:46.361" v="27" actId="14100"/>
          <ac:picMkLst>
            <pc:docMk/>
            <pc:sldMk cId="1990648092" sldId="615"/>
            <ac:picMk id="13" creationId="{06B2C2B1-9AEF-4A29-D83F-AB3EAA503232}"/>
          </ac:picMkLst>
        </pc:picChg>
      </pc:sldChg>
      <pc:sldChg chg="del">
        <pc:chgData name="Sym Kohn" userId="e1ba9e9a798e1a9f" providerId="LiveId" clId="{E107059A-FCF5-4124-B17C-08B1646CC2F2}" dt="2023-10-02T05:23:29.272" v="2" actId="47"/>
        <pc:sldMkLst>
          <pc:docMk/>
          <pc:sldMk cId="3512656118" sldId="615"/>
        </pc:sldMkLst>
      </pc:sldChg>
    </pc:docChg>
  </pc:docChgLst>
  <pc:docChgLst>
    <pc:chgData name="Sym Kohn" userId="e1ba9e9a798e1a9f" providerId="LiveId" clId="{A995338D-0D63-4842-BD4D-D75BB4C00965}"/>
    <pc:docChg chg="undo custSel addSld delSld modSld sldOrd modMainMaster">
      <pc:chgData name="Sym Kohn" userId="e1ba9e9a798e1a9f" providerId="LiveId" clId="{A995338D-0D63-4842-BD4D-D75BB4C00965}" dt="2023-09-26T11:10:01.161" v="2104" actId="20577"/>
      <pc:docMkLst>
        <pc:docMk/>
      </pc:docMkLst>
      <pc:sldChg chg="add">
        <pc:chgData name="Sym Kohn" userId="e1ba9e9a798e1a9f" providerId="LiveId" clId="{A995338D-0D63-4842-BD4D-D75BB4C00965}" dt="2023-09-25T04:59:45.545" v="1926"/>
        <pc:sldMkLst>
          <pc:docMk/>
          <pc:sldMk cId="455650390" sldId="259"/>
        </pc:sldMkLst>
      </pc:sldChg>
      <pc:sldChg chg="add">
        <pc:chgData name="Sym Kohn" userId="e1ba9e9a798e1a9f" providerId="LiveId" clId="{A995338D-0D63-4842-BD4D-D75BB4C00965}" dt="2023-09-25T04:59:46.143" v="1927"/>
        <pc:sldMkLst>
          <pc:docMk/>
          <pc:sldMk cId="3265920018" sldId="262"/>
        </pc:sldMkLst>
      </pc:sldChg>
      <pc:sldChg chg="add">
        <pc:chgData name="Sym Kohn" userId="e1ba9e9a798e1a9f" providerId="LiveId" clId="{A995338D-0D63-4842-BD4D-D75BB4C00965}" dt="2023-09-25T04:59:46.681" v="1928"/>
        <pc:sldMkLst>
          <pc:docMk/>
          <pc:sldMk cId="4138078079" sldId="263"/>
        </pc:sldMkLst>
      </pc:sldChg>
      <pc:sldChg chg="add">
        <pc:chgData name="Sym Kohn" userId="e1ba9e9a798e1a9f" providerId="LiveId" clId="{A995338D-0D63-4842-BD4D-D75BB4C00965}" dt="2023-09-25T04:59:47.215" v="1929"/>
        <pc:sldMkLst>
          <pc:docMk/>
          <pc:sldMk cId="1893475330" sldId="264"/>
        </pc:sldMkLst>
      </pc:sldChg>
      <pc:sldChg chg="add">
        <pc:chgData name="Sym Kohn" userId="e1ba9e9a798e1a9f" providerId="LiveId" clId="{A995338D-0D63-4842-BD4D-D75BB4C00965}" dt="2023-09-25T04:59:47.747" v="1930"/>
        <pc:sldMkLst>
          <pc:docMk/>
          <pc:sldMk cId="4096076984" sldId="266"/>
        </pc:sldMkLst>
      </pc:sldChg>
      <pc:sldChg chg="add">
        <pc:chgData name="Sym Kohn" userId="e1ba9e9a798e1a9f" providerId="LiveId" clId="{A995338D-0D63-4842-BD4D-D75BB4C00965}" dt="2023-09-25T04:59:48.462" v="1931"/>
        <pc:sldMkLst>
          <pc:docMk/>
          <pc:sldMk cId="297352159" sldId="270"/>
        </pc:sldMkLst>
      </pc:sldChg>
      <pc:sldChg chg="add">
        <pc:chgData name="Sym Kohn" userId="e1ba9e9a798e1a9f" providerId="LiveId" clId="{A995338D-0D63-4842-BD4D-D75BB4C00965}" dt="2023-09-25T04:59:49.367" v="1932"/>
        <pc:sldMkLst>
          <pc:docMk/>
          <pc:sldMk cId="195740015" sldId="272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116148733" sldId="367"/>
        </pc:sldMkLst>
      </pc:sldChg>
      <pc:sldChg chg="modSp add mod">
        <pc:chgData name="Sym Kohn" userId="e1ba9e9a798e1a9f" providerId="LiveId" clId="{A995338D-0D63-4842-BD4D-D75BB4C00965}" dt="2023-09-25T05:01:01.644" v="1948" actId="1076"/>
        <pc:sldMkLst>
          <pc:docMk/>
          <pc:sldMk cId="4157441512" sldId="367"/>
        </pc:sldMkLst>
        <pc:spChg chg="mod">
          <ac:chgData name="Sym Kohn" userId="e1ba9e9a798e1a9f" providerId="LiveId" clId="{A995338D-0D63-4842-BD4D-D75BB4C00965}" dt="2023-09-25T05:01:01.644" v="1948" actId="1076"/>
          <ac:spMkLst>
            <pc:docMk/>
            <pc:sldMk cId="4157441512" sldId="367"/>
            <ac:spMk id="2" creationId="{00000000-0000-0000-0000-000000000000}"/>
          </ac:spMkLst>
        </pc:spChg>
        <pc:spChg chg="mod">
          <ac:chgData name="Sym Kohn" userId="e1ba9e9a798e1a9f" providerId="LiveId" clId="{A995338D-0D63-4842-BD4D-D75BB4C00965}" dt="2023-09-25T05:00:43.857" v="1945" actId="1076"/>
          <ac:spMkLst>
            <pc:docMk/>
            <pc:sldMk cId="4157441512" sldId="367"/>
            <ac:spMk id="8" creationId="{00000000-0000-0000-0000-000000000000}"/>
          </ac:spMkLst>
        </pc:spChg>
        <pc:picChg chg="mod">
          <ac:chgData name="Sym Kohn" userId="e1ba9e9a798e1a9f" providerId="LiveId" clId="{A995338D-0D63-4842-BD4D-D75BB4C00965}" dt="2023-09-25T05:00:54.514" v="1947" actId="14100"/>
          <ac:picMkLst>
            <pc:docMk/>
            <pc:sldMk cId="4157441512" sldId="367"/>
            <ac:picMk id="3" creationId="{00000000-0000-0000-0000-000000000000}"/>
          </ac:picMkLst>
        </pc:picChg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119446397" sldId="421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01568669" sldId="436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517858050" sldId="462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70059102" sldId="463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322019286" sldId="46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097384764" sldId="465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285630112" sldId="468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063117046" sldId="486"/>
        </pc:sldMkLst>
      </pc:sldChg>
      <pc:sldChg chg="addSp delSp modSp mod">
        <pc:chgData name="Sym Kohn" userId="e1ba9e9a798e1a9f" providerId="LiveId" clId="{A995338D-0D63-4842-BD4D-D75BB4C00965}" dt="2023-09-25T02:19:06.990" v="52" actId="14100"/>
        <pc:sldMkLst>
          <pc:docMk/>
          <pc:sldMk cId="3009642838" sldId="489"/>
        </pc:sldMkLst>
        <pc:spChg chg="mod">
          <ac:chgData name="Sym Kohn" userId="e1ba9e9a798e1a9f" providerId="LiveId" clId="{A995338D-0D63-4842-BD4D-D75BB4C00965}" dt="2023-09-25T02:15:12.195" v="1" actId="20577"/>
          <ac:spMkLst>
            <pc:docMk/>
            <pc:sldMk cId="3009642838" sldId="489"/>
            <ac:spMk id="2" creationId="{00000000-0000-0000-0000-000000000000}"/>
          </ac:spMkLst>
        </pc:spChg>
        <pc:spChg chg="mod">
          <ac:chgData name="Sym Kohn" userId="e1ba9e9a798e1a9f" providerId="LiveId" clId="{A995338D-0D63-4842-BD4D-D75BB4C00965}" dt="2023-09-25T02:16:52.818" v="10" actId="1076"/>
          <ac:spMkLst>
            <pc:docMk/>
            <pc:sldMk cId="3009642838" sldId="489"/>
            <ac:spMk id="3" creationId="{00000000-0000-0000-0000-000000000000}"/>
          </ac:spMkLst>
        </pc:spChg>
        <pc:spChg chg="add del mod">
          <ac:chgData name="Sym Kohn" userId="e1ba9e9a798e1a9f" providerId="LiveId" clId="{A995338D-0D63-4842-BD4D-D75BB4C00965}" dt="2023-09-25T02:16:22.780" v="4"/>
          <ac:spMkLst>
            <pc:docMk/>
            <pc:sldMk cId="3009642838" sldId="489"/>
            <ac:spMk id="4" creationId="{0C3A1AEC-9384-B671-D3C5-9F16D76CE635}"/>
          </ac:spMkLst>
        </pc:spChg>
        <pc:spChg chg="add del mod">
          <ac:chgData name="Sym Kohn" userId="e1ba9e9a798e1a9f" providerId="LiveId" clId="{A995338D-0D63-4842-BD4D-D75BB4C00965}" dt="2023-09-25T02:16:22.780" v="4"/>
          <ac:spMkLst>
            <pc:docMk/>
            <pc:sldMk cId="3009642838" sldId="489"/>
            <ac:spMk id="5" creationId="{764345E2-EC85-476A-5E5F-1A69C261E120}"/>
          </ac:spMkLst>
        </pc:spChg>
        <pc:picChg chg="add mod">
          <ac:chgData name="Sym Kohn" userId="e1ba9e9a798e1a9f" providerId="LiveId" clId="{A995338D-0D63-4842-BD4D-D75BB4C00965}" dt="2023-09-25T02:19:06.990" v="52" actId="14100"/>
          <ac:picMkLst>
            <pc:docMk/>
            <pc:sldMk cId="3009642838" sldId="489"/>
            <ac:picMk id="7" creationId="{6C4C6917-67B7-07D5-931C-488AC588C2A4}"/>
          </ac:picMkLst>
        </pc:picChg>
        <pc:picChg chg="del">
          <ac:chgData name="Sym Kohn" userId="e1ba9e9a798e1a9f" providerId="LiveId" clId="{A995338D-0D63-4842-BD4D-D75BB4C00965}" dt="2023-09-25T02:16:04.792" v="2" actId="478"/>
          <ac:picMkLst>
            <pc:docMk/>
            <pc:sldMk cId="3009642838" sldId="489"/>
            <ac:picMk id="1027" creationId="{00000000-0000-0000-0000-000000000000}"/>
          </ac:picMkLst>
        </pc:picChg>
      </pc:sldChg>
      <pc:sldChg chg="modSp del mod">
        <pc:chgData name="Sym Kohn" userId="e1ba9e9a798e1a9f" providerId="LiveId" clId="{A995338D-0D63-4842-BD4D-D75BB4C00965}" dt="2023-09-25T03:20:30.810" v="327" actId="2696"/>
        <pc:sldMkLst>
          <pc:docMk/>
          <pc:sldMk cId="4108666721" sldId="490"/>
        </pc:sldMkLst>
        <pc:spChg chg="mod">
          <ac:chgData name="Sym Kohn" userId="e1ba9e9a798e1a9f" providerId="LiveId" clId="{A995338D-0D63-4842-BD4D-D75BB4C00965}" dt="2023-09-25T02:32:46.228" v="57" actId="21"/>
          <ac:spMkLst>
            <pc:docMk/>
            <pc:sldMk cId="4108666721" sldId="490"/>
            <ac:spMk id="2" creationId="{00000000-0000-0000-0000-000000000000}"/>
          </ac:spMkLst>
        </pc:spChg>
      </pc:sldChg>
      <pc:sldChg chg="modSp mod">
        <pc:chgData name="Sym Kohn" userId="e1ba9e9a798e1a9f" providerId="LiveId" clId="{A995338D-0D63-4842-BD4D-D75BB4C00965}" dt="2023-09-25T03:21:10.157" v="347" actId="20577"/>
        <pc:sldMkLst>
          <pc:docMk/>
          <pc:sldMk cId="1350784691" sldId="491"/>
        </pc:sldMkLst>
        <pc:spChg chg="mod">
          <ac:chgData name="Sym Kohn" userId="e1ba9e9a798e1a9f" providerId="LiveId" clId="{A995338D-0D63-4842-BD4D-D75BB4C00965}" dt="2023-09-25T03:21:10.157" v="347" actId="20577"/>
          <ac:spMkLst>
            <pc:docMk/>
            <pc:sldMk cId="1350784691" sldId="491"/>
            <ac:spMk id="2" creationId="{00000000-0000-0000-0000-000000000000}"/>
          </ac:spMkLst>
        </pc:spChg>
      </pc:sldChg>
      <pc:sldChg chg="addSp delSp modSp mod">
        <pc:chgData name="Sym Kohn" userId="e1ba9e9a798e1a9f" providerId="LiveId" clId="{A995338D-0D63-4842-BD4D-D75BB4C00965}" dt="2023-09-25T03:27:15.037" v="401" actId="14100"/>
        <pc:sldMkLst>
          <pc:docMk/>
          <pc:sldMk cId="1318136836" sldId="492"/>
        </pc:sldMkLst>
        <pc:spChg chg="mod">
          <ac:chgData name="Sym Kohn" userId="e1ba9e9a798e1a9f" providerId="LiveId" clId="{A995338D-0D63-4842-BD4D-D75BB4C00965}" dt="2023-09-25T03:21:35.546" v="369" actId="20577"/>
          <ac:spMkLst>
            <pc:docMk/>
            <pc:sldMk cId="1318136836" sldId="492"/>
            <ac:spMk id="2" creationId="{00000000-0000-0000-0000-000000000000}"/>
          </ac:spMkLst>
        </pc:spChg>
        <pc:spChg chg="add del mod">
          <ac:chgData name="Sym Kohn" userId="e1ba9e9a798e1a9f" providerId="LiveId" clId="{A995338D-0D63-4842-BD4D-D75BB4C00965}" dt="2023-09-25T03:27:01.408" v="399" actId="478"/>
          <ac:spMkLst>
            <pc:docMk/>
            <pc:sldMk cId="1318136836" sldId="492"/>
            <ac:spMk id="4" creationId="{A53C3013-6D91-5C72-121E-910286933A52}"/>
          </ac:spMkLst>
        </pc:spChg>
        <pc:spChg chg="add del mod">
          <ac:chgData name="Sym Kohn" userId="e1ba9e9a798e1a9f" providerId="LiveId" clId="{A995338D-0D63-4842-BD4D-D75BB4C00965}" dt="2023-09-25T03:27:01.408" v="399" actId="478"/>
          <ac:spMkLst>
            <pc:docMk/>
            <pc:sldMk cId="1318136836" sldId="492"/>
            <ac:spMk id="5" creationId="{21766690-8F91-642F-711A-571A8D532E9C}"/>
          </ac:spMkLst>
        </pc:spChg>
        <pc:picChg chg="add del mod">
          <ac:chgData name="Sym Kohn" userId="e1ba9e9a798e1a9f" providerId="LiveId" clId="{A995338D-0D63-4842-BD4D-D75BB4C00965}" dt="2023-09-25T03:27:01.408" v="399" actId="478"/>
          <ac:picMkLst>
            <pc:docMk/>
            <pc:sldMk cId="1318136836" sldId="492"/>
            <ac:picMk id="6" creationId="{81275620-0934-790D-C95C-289B0863D1D0}"/>
          </ac:picMkLst>
        </pc:picChg>
        <pc:picChg chg="add mod">
          <ac:chgData name="Sym Kohn" userId="e1ba9e9a798e1a9f" providerId="LiveId" clId="{A995338D-0D63-4842-BD4D-D75BB4C00965}" dt="2023-09-25T03:27:15.037" v="401" actId="14100"/>
          <ac:picMkLst>
            <pc:docMk/>
            <pc:sldMk cId="1318136836" sldId="492"/>
            <ac:picMk id="8" creationId="{F3C2DC06-CE62-E5DB-C39C-4088C7C59FAB}"/>
          </ac:picMkLst>
        </pc:picChg>
        <pc:picChg chg="del">
          <ac:chgData name="Sym Kohn" userId="e1ba9e9a798e1a9f" providerId="LiveId" clId="{A995338D-0D63-4842-BD4D-D75BB4C00965}" dt="2023-09-25T03:26:49.498" v="396" actId="478"/>
          <ac:picMkLst>
            <pc:docMk/>
            <pc:sldMk cId="1318136836" sldId="492"/>
            <ac:picMk id="1027" creationId="{00000000-0000-0000-0000-000000000000}"/>
          </ac:picMkLst>
        </pc:picChg>
      </pc:sldChg>
      <pc:sldChg chg="del">
        <pc:chgData name="Sym Kohn" userId="e1ba9e9a798e1a9f" providerId="LiveId" clId="{A995338D-0D63-4842-BD4D-D75BB4C00965}" dt="2023-09-25T03:22:16.021" v="370" actId="2696"/>
        <pc:sldMkLst>
          <pc:docMk/>
          <pc:sldMk cId="1462464707" sldId="493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053141221" sldId="49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131864715" sldId="495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710647173" sldId="496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933434395" sldId="499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501675199" sldId="500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694829710" sldId="508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770110579" sldId="509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018748059" sldId="515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462646081" sldId="520"/>
        </pc:sldMkLst>
      </pc:sldChg>
      <pc:sldChg chg="del">
        <pc:chgData name="Sym Kohn" userId="e1ba9e9a798e1a9f" providerId="LiveId" clId="{A995338D-0D63-4842-BD4D-D75BB4C00965}" dt="2023-09-25T03:22:16.021" v="370" actId="2696"/>
        <pc:sldMkLst>
          <pc:docMk/>
          <pc:sldMk cId="4243996600" sldId="521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105250182" sldId="523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367497529" sldId="52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755357899" sldId="525"/>
        </pc:sldMkLst>
      </pc:sldChg>
      <pc:sldChg chg="del">
        <pc:chgData name="Sym Kohn" userId="e1ba9e9a798e1a9f" providerId="LiveId" clId="{A995338D-0D63-4842-BD4D-D75BB4C00965}" dt="2023-09-25T03:22:16.021" v="370" actId="2696"/>
        <pc:sldMkLst>
          <pc:docMk/>
          <pc:sldMk cId="922438969" sldId="526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786347370" sldId="529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751177960" sldId="542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981916439" sldId="54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325720987" sldId="546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088275236" sldId="547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950539621" sldId="548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873165759" sldId="551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003276050" sldId="552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450445330" sldId="553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469013255" sldId="555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742668953" sldId="556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77118743" sldId="557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219023782" sldId="558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391000273" sldId="561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639801245" sldId="562"/>
        </pc:sldMkLst>
      </pc:sldChg>
      <pc:sldChg chg="modSp add mod">
        <pc:chgData name="Sym Kohn" userId="e1ba9e9a798e1a9f" providerId="LiveId" clId="{A995338D-0D63-4842-BD4D-D75BB4C00965}" dt="2023-09-25T05:03:51.205" v="1967" actId="1076"/>
        <pc:sldMkLst>
          <pc:docMk/>
          <pc:sldMk cId="827277818" sldId="563"/>
        </pc:sldMkLst>
        <pc:spChg chg="mod">
          <ac:chgData name="Sym Kohn" userId="e1ba9e9a798e1a9f" providerId="LiveId" clId="{A995338D-0D63-4842-BD4D-D75BB4C00965}" dt="2023-09-25T05:01:41.455" v="1952" actId="14100"/>
          <ac:spMkLst>
            <pc:docMk/>
            <pc:sldMk cId="827277818" sldId="563"/>
            <ac:spMk id="2" creationId="{00000000-0000-0000-0000-000000000000}"/>
          </ac:spMkLst>
        </pc:spChg>
        <pc:spChg chg="mod">
          <ac:chgData name="Sym Kohn" userId="e1ba9e9a798e1a9f" providerId="LiveId" clId="{A995338D-0D63-4842-BD4D-D75BB4C00965}" dt="2023-09-25T05:03:45.932" v="1966" actId="1076"/>
          <ac:spMkLst>
            <pc:docMk/>
            <pc:sldMk cId="827277818" sldId="563"/>
            <ac:spMk id="3" creationId="{00000000-0000-0000-0000-000000000000}"/>
          </ac:spMkLst>
        </pc:spChg>
        <pc:spChg chg="mod">
          <ac:chgData name="Sym Kohn" userId="e1ba9e9a798e1a9f" providerId="LiveId" clId="{A995338D-0D63-4842-BD4D-D75BB4C00965}" dt="2023-09-25T05:03:51.205" v="1967" actId="1076"/>
          <ac:spMkLst>
            <pc:docMk/>
            <pc:sldMk cId="827277818" sldId="563"/>
            <ac:spMk id="13" creationId="{00000000-0000-0000-0000-000000000000}"/>
          </ac:spMkLst>
        </pc:spChg>
        <pc:spChg chg="mod">
          <ac:chgData name="Sym Kohn" userId="e1ba9e9a798e1a9f" providerId="LiveId" clId="{A995338D-0D63-4842-BD4D-D75BB4C00965}" dt="2023-09-25T05:03:03.418" v="1959" actId="1076"/>
          <ac:spMkLst>
            <pc:docMk/>
            <pc:sldMk cId="827277818" sldId="563"/>
            <ac:spMk id="23" creationId="{00000000-0000-0000-0000-000000000000}"/>
          </ac:spMkLst>
        </pc:spChg>
        <pc:spChg chg="mod">
          <ac:chgData name="Sym Kohn" userId="e1ba9e9a798e1a9f" providerId="LiveId" clId="{A995338D-0D63-4842-BD4D-D75BB4C00965}" dt="2023-09-25T05:02:34.915" v="1955" actId="1076"/>
          <ac:spMkLst>
            <pc:docMk/>
            <pc:sldMk cId="827277818" sldId="563"/>
            <ac:spMk id="24" creationId="{00000000-0000-0000-0000-000000000000}"/>
          </ac:spMkLst>
        </pc:spChg>
        <pc:picChg chg="mod">
          <ac:chgData name="Sym Kohn" userId="e1ba9e9a798e1a9f" providerId="LiveId" clId="{A995338D-0D63-4842-BD4D-D75BB4C00965}" dt="2023-09-25T05:03:12.040" v="1961" actId="1076"/>
          <ac:picMkLst>
            <pc:docMk/>
            <pc:sldMk cId="827277818" sldId="563"/>
            <ac:picMk id="4" creationId="{00000000-0000-0000-0000-000000000000}"/>
          </ac:picMkLst>
        </pc:picChg>
        <pc:picChg chg="mod">
          <ac:chgData name="Sym Kohn" userId="e1ba9e9a798e1a9f" providerId="LiveId" clId="{A995338D-0D63-4842-BD4D-D75BB4C00965}" dt="2023-09-25T05:01:25.612" v="1950" actId="1076"/>
          <ac:picMkLst>
            <pc:docMk/>
            <pc:sldMk cId="827277818" sldId="563"/>
            <ac:picMk id="7" creationId="{00000000-0000-0000-0000-000000000000}"/>
          </ac:picMkLst>
        </pc:picChg>
        <pc:cxnChg chg="mod">
          <ac:chgData name="Sym Kohn" userId="e1ba9e9a798e1a9f" providerId="LiveId" clId="{A995338D-0D63-4842-BD4D-D75BB4C00965}" dt="2023-09-25T05:03:51.205" v="1967" actId="1076"/>
          <ac:cxnSpMkLst>
            <pc:docMk/>
            <pc:sldMk cId="827277818" sldId="563"/>
            <ac:cxnSpMk id="6" creationId="{00000000-0000-0000-0000-000000000000}"/>
          </ac:cxnSpMkLst>
        </pc:cxnChg>
        <pc:cxnChg chg="mod">
          <ac:chgData name="Sym Kohn" userId="e1ba9e9a798e1a9f" providerId="LiveId" clId="{A995338D-0D63-4842-BD4D-D75BB4C00965}" dt="2023-09-25T05:03:21.745" v="1963" actId="1076"/>
          <ac:cxnSpMkLst>
            <pc:docMk/>
            <pc:sldMk cId="827277818" sldId="563"/>
            <ac:cxnSpMk id="11" creationId="{00000000-0000-0000-0000-000000000000}"/>
          </ac:cxnSpMkLst>
        </pc:cxnChg>
        <pc:cxnChg chg="mod">
          <ac:chgData name="Sym Kohn" userId="e1ba9e9a798e1a9f" providerId="LiveId" clId="{A995338D-0D63-4842-BD4D-D75BB4C00965}" dt="2023-09-25T05:03:17.513" v="1962" actId="1076"/>
          <ac:cxnSpMkLst>
            <pc:docMk/>
            <pc:sldMk cId="827277818" sldId="563"/>
            <ac:cxnSpMk id="12" creationId="{00000000-0000-0000-0000-000000000000}"/>
          </ac:cxnSpMkLst>
        </pc:cxnChg>
        <pc:cxnChg chg="mod">
          <ac:chgData name="Sym Kohn" userId="e1ba9e9a798e1a9f" providerId="LiveId" clId="{A995338D-0D63-4842-BD4D-D75BB4C00965}" dt="2023-09-25T05:03:03.418" v="1959" actId="1076"/>
          <ac:cxnSpMkLst>
            <pc:docMk/>
            <pc:sldMk cId="827277818" sldId="563"/>
            <ac:cxnSpMk id="18" creationId="{00000000-0000-0000-0000-000000000000}"/>
          </ac:cxnSpMkLst>
        </pc:cxnChg>
        <pc:cxnChg chg="mod">
          <ac:chgData name="Sym Kohn" userId="e1ba9e9a798e1a9f" providerId="LiveId" clId="{A995338D-0D63-4842-BD4D-D75BB4C00965}" dt="2023-09-25T05:02:56.079" v="1958" actId="1076"/>
          <ac:cxnSpMkLst>
            <pc:docMk/>
            <pc:sldMk cId="827277818" sldId="563"/>
            <ac:cxnSpMk id="19" creationId="{00000000-0000-0000-0000-000000000000}"/>
          </ac:cxnSpMkLst>
        </pc:cxnChg>
        <pc:cxnChg chg="mod">
          <ac:chgData name="Sym Kohn" userId="e1ba9e9a798e1a9f" providerId="LiveId" clId="{A995338D-0D63-4842-BD4D-D75BB4C00965}" dt="2023-09-25T05:02:51.926" v="1957" actId="1076"/>
          <ac:cxnSpMkLst>
            <pc:docMk/>
            <pc:sldMk cId="827277818" sldId="563"/>
            <ac:cxnSpMk id="21" creationId="{00000000-0000-0000-0000-000000000000}"/>
          </ac:cxnSpMkLst>
        </pc:cxnChg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243867855" sldId="563"/>
        </pc:sldMkLst>
      </pc:sldChg>
      <pc:sldChg chg="add del">
        <pc:chgData name="Sym Kohn" userId="e1ba9e9a798e1a9f" providerId="LiveId" clId="{A995338D-0D63-4842-BD4D-D75BB4C00965}" dt="2023-09-25T05:01:11.254" v="1949" actId="47"/>
        <pc:sldMkLst>
          <pc:docMk/>
          <pc:sldMk cId="1329812599" sldId="56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835903366" sldId="56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171525948" sldId="566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219534919" sldId="567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868450380" sldId="571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11992198" sldId="572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652458683" sldId="573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794470557" sldId="574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079911571" sldId="575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730338182" sldId="576"/>
        </pc:sldMkLst>
      </pc:sldChg>
      <pc:sldChg chg="del">
        <pc:chgData name="Sym Kohn" userId="e1ba9e9a798e1a9f" providerId="LiveId" clId="{A995338D-0D63-4842-BD4D-D75BB4C00965}" dt="2023-09-25T03:22:16.021" v="370" actId="2696"/>
        <pc:sldMkLst>
          <pc:docMk/>
          <pc:sldMk cId="2017094903" sldId="577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4249030040" sldId="578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3801872076" sldId="579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189139602" sldId="580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2563879872" sldId="581"/>
        </pc:sldMkLst>
      </pc:sldChg>
      <pc:sldChg chg="del">
        <pc:chgData name="Sym Kohn" userId="e1ba9e9a798e1a9f" providerId="LiveId" clId="{A995338D-0D63-4842-BD4D-D75BB4C00965}" dt="2023-09-25T03:22:16.021" v="370" actId="2696"/>
        <pc:sldMkLst>
          <pc:docMk/>
          <pc:sldMk cId="193877720" sldId="582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627143860" sldId="583"/>
        </pc:sldMkLst>
      </pc:sldChg>
      <pc:sldChg chg="del">
        <pc:chgData name="Sym Kohn" userId="e1ba9e9a798e1a9f" providerId="LiveId" clId="{A995338D-0D63-4842-BD4D-D75BB4C00965}" dt="2023-09-25T04:10:14.298" v="1283" actId="47"/>
        <pc:sldMkLst>
          <pc:docMk/>
          <pc:sldMk cId="1942852776" sldId="584"/>
        </pc:sldMkLst>
      </pc:sldChg>
      <pc:sldChg chg="addSp delSp modSp add mod ord modClrScheme chgLayout">
        <pc:chgData name="Sym Kohn" userId="e1ba9e9a798e1a9f" providerId="LiveId" clId="{A995338D-0D63-4842-BD4D-D75BB4C00965}" dt="2023-09-25T03:14:22.675" v="102" actId="20577"/>
        <pc:sldMkLst>
          <pc:docMk/>
          <pc:sldMk cId="570122873" sldId="585"/>
        </pc:sldMkLst>
        <pc:spChg chg="del mod">
          <ac:chgData name="Sym Kohn" userId="e1ba9e9a798e1a9f" providerId="LiveId" clId="{A995338D-0D63-4842-BD4D-D75BB4C00965}" dt="2023-09-25T03:13:14.069" v="84" actId="478"/>
          <ac:spMkLst>
            <pc:docMk/>
            <pc:sldMk cId="570122873" sldId="585"/>
            <ac:spMk id="2" creationId="{00000000-0000-0000-0000-000000000000}"/>
          </ac:spMkLst>
        </pc:spChg>
        <pc:spChg chg="del mod">
          <ac:chgData name="Sym Kohn" userId="e1ba9e9a798e1a9f" providerId="LiveId" clId="{A995338D-0D63-4842-BD4D-D75BB4C00965}" dt="2023-09-25T03:13:33.486" v="88" actId="478"/>
          <ac:spMkLst>
            <pc:docMk/>
            <pc:sldMk cId="570122873" sldId="585"/>
            <ac:spMk id="3" creationId="{00000000-0000-0000-0000-000000000000}"/>
          </ac:spMkLst>
        </pc:spChg>
        <pc:spChg chg="add mod ord">
          <ac:chgData name="Sym Kohn" userId="e1ba9e9a798e1a9f" providerId="LiveId" clId="{A995338D-0D63-4842-BD4D-D75BB4C00965}" dt="2023-09-25T03:13:23.878" v="86"/>
          <ac:spMkLst>
            <pc:docMk/>
            <pc:sldMk cId="570122873" sldId="585"/>
            <ac:spMk id="4" creationId="{28A25877-2E56-E8E0-B57B-A34715A6F018}"/>
          </ac:spMkLst>
        </pc:spChg>
        <pc:spChg chg="add mod ord">
          <ac:chgData name="Sym Kohn" userId="e1ba9e9a798e1a9f" providerId="LiveId" clId="{A995338D-0D63-4842-BD4D-D75BB4C00965}" dt="2023-09-25T03:14:22.675" v="102" actId="20577"/>
          <ac:spMkLst>
            <pc:docMk/>
            <pc:sldMk cId="570122873" sldId="585"/>
            <ac:spMk id="5" creationId="{D5F8418B-E9D1-2A93-BCC0-F2788D99AA46}"/>
          </ac:spMkLst>
        </pc:spChg>
        <pc:picChg chg="del">
          <ac:chgData name="Sym Kohn" userId="e1ba9e9a798e1a9f" providerId="LiveId" clId="{A995338D-0D63-4842-BD4D-D75BB4C00965}" dt="2023-09-25T03:12:32.361" v="80" actId="478"/>
          <ac:picMkLst>
            <pc:docMk/>
            <pc:sldMk cId="570122873" sldId="585"/>
            <ac:picMk id="7" creationId="{6C4C6917-67B7-07D5-931C-488AC588C2A4}"/>
          </ac:picMkLst>
        </pc:picChg>
      </pc:sldChg>
      <pc:sldChg chg="add">
        <pc:chgData name="Sym Kohn" userId="e1ba9e9a798e1a9f" providerId="LiveId" clId="{A995338D-0D63-4842-BD4D-D75BB4C00965}" dt="2023-09-25T03:11:46.970" v="59" actId="2890"/>
        <pc:sldMkLst>
          <pc:docMk/>
          <pc:sldMk cId="88776346" sldId="586"/>
        </pc:sldMkLst>
      </pc:sldChg>
      <pc:sldChg chg="modSp add mod">
        <pc:chgData name="Sym Kohn" userId="e1ba9e9a798e1a9f" providerId="LiveId" clId="{A995338D-0D63-4842-BD4D-D75BB4C00965}" dt="2023-09-25T03:17:36.995" v="224" actId="6549"/>
        <pc:sldMkLst>
          <pc:docMk/>
          <pc:sldMk cId="3685100088" sldId="587"/>
        </pc:sldMkLst>
        <pc:spChg chg="mod">
          <ac:chgData name="Sym Kohn" userId="e1ba9e9a798e1a9f" providerId="LiveId" clId="{A995338D-0D63-4842-BD4D-D75BB4C00965}" dt="2023-09-25T03:15:02.362" v="129" actId="20577"/>
          <ac:spMkLst>
            <pc:docMk/>
            <pc:sldMk cId="3685100088" sldId="587"/>
            <ac:spMk id="4" creationId="{28A25877-2E56-E8E0-B57B-A34715A6F018}"/>
          </ac:spMkLst>
        </pc:spChg>
        <pc:spChg chg="mod">
          <ac:chgData name="Sym Kohn" userId="e1ba9e9a798e1a9f" providerId="LiveId" clId="{A995338D-0D63-4842-BD4D-D75BB4C00965}" dt="2023-09-25T03:17:36.995" v="224" actId="6549"/>
          <ac:spMkLst>
            <pc:docMk/>
            <pc:sldMk cId="3685100088" sldId="587"/>
            <ac:spMk id="5" creationId="{D5F8418B-E9D1-2A93-BCC0-F2788D99AA46}"/>
          </ac:spMkLst>
        </pc:spChg>
      </pc:sldChg>
      <pc:sldChg chg="modSp add mod">
        <pc:chgData name="Sym Kohn" userId="e1ba9e9a798e1a9f" providerId="LiveId" clId="{A995338D-0D63-4842-BD4D-D75BB4C00965}" dt="2023-09-25T03:18:45.099" v="295" actId="6549"/>
        <pc:sldMkLst>
          <pc:docMk/>
          <pc:sldMk cId="3295065089" sldId="588"/>
        </pc:sldMkLst>
        <pc:spChg chg="mod">
          <ac:chgData name="Sym Kohn" userId="e1ba9e9a798e1a9f" providerId="LiveId" clId="{A995338D-0D63-4842-BD4D-D75BB4C00965}" dt="2023-09-25T03:18:24.169" v="253" actId="20577"/>
          <ac:spMkLst>
            <pc:docMk/>
            <pc:sldMk cId="3295065089" sldId="588"/>
            <ac:spMk id="4" creationId="{28A25877-2E56-E8E0-B57B-A34715A6F018}"/>
          </ac:spMkLst>
        </pc:spChg>
        <pc:spChg chg="mod">
          <ac:chgData name="Sym Kohn" userId="e1ba9e9a798e1a9f" providerId="LiveId" clId="{A995338D-0D63-4842-BD4D-D75BB4C00965}" dt="2023-09-25T03:18:45.099" v="295" actId="6549"/>
          <ac:spMkLst>
            <pc:docMk/>
            <pc:sldMk cId="3295065089" sldId="588"/>
            <ac:spMk id="5" creationId="{D5F8418B-E9D1-2A93-BCC0-F2788D99AA46}"/>
          </ac:spMkLst>
        </pc:spChg>
      </pc:sldChg>
      <pc:sldChg chg="modSp add mod">
        <pc:chgData name="Sym Kohn" userId="e1ba9e9a798e1a9f" providerId="LiveId" clId="{A995338D-0D63-4842-BD4D-D75BB4C00965}" dt="2023-09-25T03:19:46.773" v="326" actId="27636"/>
        <pc:sldMkLst>
          <pc:docMk/>
          <pc:sldMk cId="3047107631" sldId="589"/>
        </pc:sldMkLst>
        <pc:spChg chg="mod">
          <ac:chgData name="Sym Kohn" userId="e1ba9e9a798e1a9f" providerId="LiveId" clId="{A995338D-0D63-4842-BD4D-D75BB4C00965}" dt="2023-09-25T03:19:18.989" v="322" actId="20577"/>
          <ac:spMkLst>
            <pc:docMk/>
            <pc:sldMk cId="3047107631" sldId="589"/>
            <ac:spMk id="4" creationId="{28A25877-2E56-E8E0-B57B-A34715A6F018}"/>
          </ac:spMkLst>
        </pc:spChg>
        <pc:spChg chg="mod">
          <ac:chgData name="Sym Kohn" userId="e1ba9e9a798e1a9f" providerId="LiveId" clId="{A995338D-0D63-4842-BD4D-D75BB4C00965}" dt="2023-09-25T03:19:46.773" v="326" actId="27636"/>
          <ac:spMkLst>
            <pc:docMk/>
            <pc:sldMk cId="3047107631" sldId="589"/>
            <ac:spMk id="5" creationId="{D5F8418B-E9D1-2A93-BCC0-F2788D99AA46}"/>
          </ac:spMkLst>
        </pc:spChg>
      </pc:sldChg>
      <pc:sldChg chg="addSp delSp modSp add del mod">
        <pc:chgData name="Sym Kohn" userId="e1ba9e9a798e1a9f" providerId="LiveId" clId="{A995338D-0D63-4842-BD4D-D75BB4C00965}" dt="2023-09-25T04:10:37.355" v="1284" actId="2696"/>
        <pc:sldMkLst>
          <pc:docMk/>
          <pc:sldMk cId="1318395427" sldId="590"/>
        </pc:sldMkLst>
        <pc:spChg chg="mod">
          <ac:chgData name="Sym Kohn" userId="e1ba9e9a798e1a9f" providerId="LiveId" clId="{A995338D-0D63-4842-BD4D-D75BB4C00965}" dt="2023-09-25T03:26:24.705" v="395" actId="20577"/>
          <ac:spMkLst>
            <pc:docMk/>
            <pc:sldMk cId="1318395427" sldId="590"/>
            <ac:spMk id="2" creationId="{00000000-0000-0000-0000-000000000000}"/>
          </ac:spMkLst>
        </pc:spChg>
        <pc:picChg chg="add del mod">
          <ac:chgData name="Sym Kohn" userId="e1ba9e9a798e1a9f" providerId="LiveId" clId="{A995338D-0D63-4842-BD4D-D75BB4C00965}" dt="2023-09-25T03:27:26.016" v="402" actId="478"/>
          <ac:picMkLst>
            <pc:docMk/>
            <pc:sldMk cId="1318395427" sldId="590"/>
            <ac:picMk id="5" creationId="{91DD2689-C226-3D8F-E6BA-07596925B7A8}"/>
          </ac:picMkLst>
        </pc:picChg>
        <pc:picChg chg="del">
          <ac:chgData name="Sym Kohn" userId="e1ba9e9a798e1a9f" providerId="LiveId" clId="{A995338D-0D63-4842-BD4D-D75BB4C00965}" dt="2023-09-25T03:25:36.913" v="372" actId="478"/>
          <ac:picMkLst>
            <pc:docMk/>
            <pc:sldMk cId="1318395427" sldId="590"/>
            <ac:picMk id="1027" creationId="{00000000-0000-0000-0000-000000000000}"/>
          </ac:picMkLst>
        </pc:picChg>
      </pc:sldChg>
      <pc:sldChg chg="modSp add mod ord">
        <pc:chgData name="Sym Kohn" userId="e1ba9e9a798e1a9f" providerId="LiveId" clId="{A995338D-0D63-4842-BD4D-D75BB4C00965}" dt="2023-09-25T03:28:30.623" v="431" actId="255"/>
        <pc:sldMkLst>
          <pc:docMk/>
          <pc:sldMk cId="3216634830" sldId="591"/>
        </pc:sldMkLst>
        <pc:spChg chg="mod">
          <ac:chgData name="Sym Kohn" userId="e1ba9e9a798e1a9f" providerId="LiveId" clId="{A995338D-0D63-4842-BD4D-D75BB4C00965}" dt="2023-09-25T03:28:02.257" v="428" actId="20577"/>
          <ac:spMkLst>
            <pc:docMk/>
            <pc:sldMk cId="3216634830" sldId="591"/>
            <ac:spMk id="4" creationId="{28A25877-2E56-E8E0-B57B-A34715A6F018}"/>
          </ac:spMkLst>
        </pc:spChg>
        <pc:spChg chg="mod">
          <ac:chgData name="Sym Kohn" userId="e1ba9e9a798e1a9f" providerId="LiveId" clId="{A995338D-0D63-4842-BD4D-D75BB4C00965}" dt="2023-09-25T03:28:30.623" v="431" actId="255"/>
          <ac:spMkLst>
            <pc:docMk/>
            <pc:sldMk cId="3216634830" sldId="591"/>
            <ac:spMk id="5" creationId="{D5F8418B-E9D1-2A93-BCC0-F2788D99AA46}"/>
          </ac:spMkLst>
        </pc:spChg>
      </pc:sldChg>
      <pc:sldChg chg="modSp add mod ord">
        <pc:chgData name="Sym Kohn" userId="e1ba9e9a798e1a9f" providerId="LiveId" clId="{A995338D-0D63-4842-BD4D-D75BB4C00965}" dt="2023-09-25T03:29:20.976" v="455" actId="20577"/>
        <pc:sldMkLst>
          <pc:docMk/>
          <pc:sldMk cId="743728856" sldId="592"/>
        </pc:sldMkLst>
        <pc:spChg chg="mod">
          <ac:chgData name="Sym Kohn" userId="e1ba9e9a798e1a9f" providerId="LiveId" clId="{A995338D-0D63-4842-BD4D-D75BB4C00965}" dt="2023-09-25T03:29:20.976" v="455" actId="20577"/>
          <ac:spMkLst>
            <pc:docMk/>
            <pc:sldMk cId="743728856" sldId="592"/>
            <ac:spMk id="2" creationId="{00000000-0000-0000-0000-000000000000}"/>
          </ac:spMkLst>
        </pc:spChg>
      </pc:sldChg>
      <pc:sldChg chg="addSp modSp new mod modClrScheme chgLayout">
        <pc:chgData name="Sym Kohn" userId="e1ba9e9a798e1a9f" providerId="LiveId" clId="{A995338D-0D63-4842-BD4D-D75BB4C00965}" dt="2023-09-25T03:49:51.262" v="1107" actId="20577"/>
        <pc:sldMkLst>
          <pc:docMk/>
          <pc:sldMk cId="2468335214" sldId="593"/>
        </pc:sldMkLst>
        <pc:spChg chg="add mod">
          <ac:chgData name="Sym Kohn" userId="e1ba9e9a798e1a9f" providerId="LiveId" clId="{A995338D-0D63-4842-BD4D-D75BB4C00965}" dt="2023-09-25T03:49:51.262" v="1107" actId="20577"/>
          <ac:spMkLst>
            <pc:docMk/>
            <pc:sldMk cId="2468335214" sldId="593"/>
            <ac:spMk id="2" creationId="{6A519E78-7EFB-BF0B-9611-E23E3929B81E}"/>
          </ac:spMkLst>
        </pc:spChg>
        <pc:spChg chg="add mod">
          <ac:chgData name="Sym Kohn" userId="e1ba9e9a798e1a9f" providerId="LiveId" clId="{A995338D-0D63-4842-BD4D-D75BB4C00965}" dt="2023-09-25T03:37:31.686" v="721" actId="20577"/>
          <ac:spMkLst>
            <pc:docMk/>
            <pc:sldMk cId="2468335214" sldId="593"/>
            <ac:spMk id="3" creationId="{2FDAB532-E2ED-3298-B879-F5364CEE8E8A}"/>
          </ac:spMkLst>
        </pc:spChg>
      </pc:sldChg>
      <pc:sldChg chg="new del">
        <pc:chgData name="Sym Kohn" userId="e1ba9e9a798e1a9f" providerId="LiveId" clId="{A995338D-0D63-4842-BD4D-D75BB4C00965}" dt="2023-09-25T04:14:47.297" v="1325" actId="2696"/>
        <pc:sldMkLst>
          <pc:docMk/>
          <pc:sldMk cId="873464869" sldId="594"/>
        </pc:sldMkLst>
      </pc:sldChg>
      <pc:sldChg chg="modSp add mod">
        <pc:chgData name="Sym Kohn" userId="e1ba9e9a798e1a9f" providerId="LiveId" clId="{A995338D-0D63-4842-BD4D-D75BB4C00965}" dt="2023-09-25T03:38:44.885" v="725" actId="115"/>
        <pc:sldMkLst>
          <pc:docMk/>
          <pc:sldMk cId="3944681059" sldId="595"/>
        </pc:sldMkLst>
        <pc:spChg chg="mod">
          <ac:chgData name="Sym Kohn" userId="e1ba9e9a798e1a9f" providerId="LiveId" clId="{A995338D-0D63-4842-BD4D-D75BB4C00965}" dt="2023-09-25T03:38:44.885" v="725" actId="115"/>
          <ac:spMkLst>
            <pc:docMk/>
            <pc:sldMk cId="3944681059" sldId="595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3:48:27.762" v="1104" actId="20577"/>
        <pc:sldMkLst>
          <pc:docMk/>
          <pc:sldMk cId="3317744920" sldId="596"/>
        </pc:sldMkLst>
        <pc:spChg chg="mod">
          <ac:chgData name="Sym Kohn" userId="e1ba9e9a798e1a9f" providerId="LiveId" clId="{A995338D-0D63-4842-BD4D-D75BB4C00965}" dt="2023-09-25T03:48:27.762" v="1104" actId="20577"/>
          <ac:spMkLst>
            <pc:docMk/>
            <pc:sldMk cId="3317744920" sldId="596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3:58:08.909" v="1168" actId="20577"/>
        <pc:sldMkLst>
          <pc:docMk/>
          <pc:sldMk cId="2103284863" sldId="597"/>
        </pc:sldMkLst>
        <pc:spChg chg="mod">
          <ac:chgData name="Sym Kohn" userId="e1ba9e9a798e1a9f" providerId="LiveId" clId="{A995338D-0D63-4842-BD4D-D75BB4C00965}" dt="2023-09-25T03:58:08.909" v="1168" actId="20577"/>
          <ac:spMkLst>
            <pc:docMk/>
            <pc:sldMk cId="2103284863" sldId="597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3:52:17.368" v="1138"/>
          <ac:spMkLst>
            <pc:docMk/>
            <pc:sldMk cId="2103284863" sldId="597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3:58:14.687" v="1170" actId="20577"/>
        <pc:sldMkLst>
          <pc:docMk/>
          <pc:sldMk cId="2466978118" sldId="598"/>
        </pc:sldMkLst>
        <pc:spChg chg="mod">
          <ac:chgData name="Sym Kohn" userId="e1ba9e9a798e1a9f" providerId="LiveId" clId="{A995338D-0D63-4842-BD4D-D75BB4C00965}" dt="2023-09-25T03:58:14.687" v="1170" actId="20577"/>
          <ac:spMkLst>
            <pc:docMk/>
            <pc:sldMk cId="2466978118" sldId="598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3:53:26.107" v="1163" actId="20577"/>
          <ac:spMkLst>
            <pc:docMk/>
            <pc:sldMk cId="2466978118" sldId="598"/>
            <ac:spMk id="3" creationId="{2FDAB532-E2ED-3298-B879-F5364CEE8E8A}"/>
          </ac:spMkLst>
        </pc:spChg>
      </pc:sldChg>
      <pc:sldChg chg="add del">
        <pc:chgData name="Sym Kohn" userId="e1ba9e9a798e1a9f" providerId="LiveId" clId="{A995338D-0D63-4842-BD4D-D75BB4C00965}" dt="2023-09-25T03:50:30.185" v="1108" actId="2696"/>
        <pc:sldMkLst>
          <pc:docMk/>
          <pc:sldMk cId="2752948844" sldId="598"/>
        </pc:sldMkLst>
      </pc:sldChg>
      <pc:sldChg chg="modSp add mod">
        <pc:chgData name="Sym Kohn" userId="e1ba9e9a798e1a9f" providerId="LiveId" clId="{A995338D-0D63-4842-BD4D-D75BB4C00965}" dt="2023-09-25T03:59:53.325" v="1282" actId="20577"/>
        <pc:sldMkLst>
          <pc:docMk/>
          <pc:sldMk cId="610592276" sldId="599"/>
        </pc:sldMkLst>
        <pc:spChg chg="mod">
          <ac:chgData name="Sym Kohn" userId="e1ba9e9a798e1a9f" providerId="LiveId" clId="{A995338D-0D63-4842-BD4D-D75BB4C00965}" dt="2023-09-25T03:58:45.657" v="1185" actId="20577"/>
          <ac:spMkLst>
            <pc:docMk/>
            <pc:sldMk cId="610592276" sldId="599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3:59:53.325" v="1282" actId="20577"/>
          <ac:spMkLst>
            <pc:docMk/>
            <pc:sldMk cId="610592276" sldId="599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4:16:22.386" v="1375" actId="255"/>
        <pc:sldMkLst>
          <pc:docMk/>
          <pc:sldMk cId="2490982335" sldId="600"/>
        </pc:sldMkLst>
        <pc:spChg chg="mod">
          <ac:chgData name="Sym Kohn" userId="e1ba9e9a798e1a9f" providerId="LiveId" clId="{A995338D-0D63-4842-BD4D-D75BB4C00965}" dt="2023-09-25T04:12:18.466" v="1299" actId="20577"/>
          <ac:spMkLst>
            <pc:docMk/>
            <pc:sldMk cId="2490982335" sldId="600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4:16:22.386" v="1375" actId="255"/>
          <ac:spMkLst>
            <pc:docMk/>
            <pc:sldMk cId="2490982335" sldId="600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4:20:43.520" v="1446" actId="255"/>
        <pc:sldMkLst>
          <pc:docMk/>
          <pc:sldMk cId="1739431400" sldId="601"/>
        </pc:sldMkLst>
        <pc:spChg chg="mod">
          <ac:chgData name="Sym Kohn" userId="e1ba9e9a798e1a9f" providerId="LiveId" clId="{A995338D-0D63-4842-BD4D-D75BB4C00965}" dt="2023-09-25T04:17:21.283" v="1396" actId="20577"/>
          <ac:spMkLst>
            <pc:docMk/>
            <pc:sldMk cId="1739431400" sldId="601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4:20:43.520" v="1446" actId="255"/>
          <ac:spMkLst>
            <pc:docMk/>
            <pc:sldMk cId="1739431400" sldId="601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4:20:36.567" v="1445" actId="255"/>
        <pc:sldMkLst>
          <pc:docMk/>
          <pc:sldMk cId="3928934026" sldId="602"/>
        </pc:sldMkLst>
        <pc:spChg chg="mod">
          <ac:chgData name="Sym Kohn" userId="e1ba9e9a798e1a9f" providerId="LiveId" clId="{A995338D-0D63-4842-BD4D-D75BB4C00965}" dt="2023-09-25T04:19:21.499" v="1424" actId="27636"/>
          <ac:spMkLst>
            <pc:docMk/>
            <pc:sldMk cId="3928934026" sldId="602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4:20:36.567" v="1445" actId="255"/>
          <ac:spMkLst>
            <pc:docMk/>
            <pc:sldMk cId="3928934026" sldId="602"/>
            <ac:spMk id="3" creationId="{2FDAB532-E2ED-3298-B879-F5364CEE8E8A}"/>
          </ac:spMkLst>
        </pc:spChg>
      </pc:sldChg>
      <pc:sldChg chg="modSp add mod">
        <pc:chgData name="Sym Kohn" userId="e1ba9e9a798e1a9f" providerId="LiveId" clId="{A995338D-0D63-4842-BD4D-D75BB4C00965}" dt="2023-09-25T04:22:24.416" v="1483" actId="255"/>
        <pc:sldMkLst>
          <pc:docMk/>
          <pc:sldMk cId="2448457961" sldId="603"/>
        </pc:sldMkLst>
        <pc:spChg chg="mod">
          <ac:chgData name="Sym Kohn" userId="e1ba9e9a798e1a9f" providerId="LiveId" clId="{A995338D-0D63-4842-BD4D-D75BB4C00965}" dt="2023-09-25T04:21:04.945" v="1454" actId="27636"/>
          <ac:spMkLst>
            <pc:docMk/>
            <pc:sldMk cId="2448457961" sldId="603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4:22:24.416" v="1483" actId="255"/>
          <ac:spMkLst>
            <pc:docMk/>
            <pc:sldMk cId="2448457961" sldId="603"/>
            <ac:spMk id="3" creationId="{2FDAB532-E2ED-3298-B879-F5364CEE8E8A}"/>
          </ac:spMkLst>
        </pc:spChg>
      </pc:sldChg>
      <pc:sldChg chg="addSp delSp modSp add mod ord">
        <pc:chgData name="Sym Kohn" userId="e1ba9e9a798e1a9f" providerId="LiveId" clId="{A995338D-0D63-4842-BD4D-D75BB4C00965}" dt="2023-09-25T04:24:46.154" v="1508" actId="478"/>
        <pc:sldMkLst>
          <pc:docMk/>
          <pc:sldMk cId="1043653323" sldId="604"/>
        </pc:sldMkLst>
        <pc:spChg chg="mod">
          <ac:chgData name="Sym Kohn" userId="e1ba9e9a798e1a9f" providerId="LiveId" clId="{A995338D-0D63-4842-BD4D-D75BB4C00965}" dt="2023-09-25T04:24:18.322" v="1504" actId="20577"/>
          <ac:spMkLst>
            <pc:docMk/>
            <pc:sldMk cId="1043653323" sldId="604"/>
            <ac:spMk id="2" creationId="{00000000-0000-0000-0000-000000000000}"/>
          </ac:spMkLst>
        </pc:spChg>
        <pc:spChg chg="del">
          <ac:chgData name="Sym Kohn" userId="e1ba9e9a798e1a9f" providerId="LiveId" clId="{A995338D-0D63-4842-BD4D-D75BB4C00965}" dt="2023-09-25T04:24:46.154" v="1508" actId="478"/>
          <ac:spMkLst>
            <pc:docMk/>
            <pc:sldMk cId="1043653323" sldId="604"/>
            <ac:spMk id="3" creationId="{00000000-0000-0000-0000-000000000000}"/>
          </ac:spMkLst>
        </pc:spChg>
        <pc:picChg chg="add mod">
          <ac:chgData name="Sym Kohn" userId="e1ba9e9a798e1a9f" providerId="LiveId" clId="{A995338D-0D63-4842-BD4D-D75BB4C00965}" dt="2023-09-25T04:24:41.805" v="1507" actId="1076"/>
          <ac:picMkLst>
            <pc:docMk/>
            <pc:sldMk cId="1043653323" sldId="604"/>
            <ac:picMk id="5" creationId="{2ED95A72-C624-6A6E-F7C9-28D1A262D90F}"/>
          </ac:picMkLst>
        </pc:picChg>
        <pc:picChg chg="del">
          <ac:chgData name="Sym Kohn" userId="e1ba9e9a798e1a9f" providerId="LiveId" clId="{A995338D-0D63-4842-BD4D-D75BB4C00965}" dt="2023-09-25T04:24:33.984" v="1505" actId="478"/>
          <ac:picMkLst>
            <pc:docMk/>
            <pc:sldMk cId="1043653323" sldId="604"/>
            <ac:picMk id="8" creationId="{F3C2DC06-CE62-E5DB-C39C-4088C7C59FAB}"/>
          </ac:picMkLst>
        </pc:picChg>
      </pc:sldChg>
      <pc:sldChg chg="add del">
        <pc:chgData name="Sym Kohn" userId="e1ba9e9a798e1a9f" providerId="LiveId" clId="{A995338D-0D63-4842-BD4D-D75BB4C00965}" dt="2023-09-25T04:23:55.215" v="1485" actId="2696"/>
        <pc:sldMkLst>
          <pc:docMk/>
          <pc:sldMk cId="3158536540" sldId="604"/>
        </pc:sldMkLst>
      </pc:sldChg>
      <pc:sldChg chg="modSp add mod ord">
        <pc:chgData name="Sym Kohn" userId="e1ba9e9a798e1a9f" providerId="LiveId" clId="{A995338D-0D63-4842-BD4D-D75BB4C00965}" dt="2023-09-25T04:49:32.103" v="1773" actId="20577"/>
        <pc:sldMkLst>
          <pc:docMk/>
          <pc:sldMk cId="1434516440" sldId="605"/>
        </pc:sldMkLst>
        <pc:spChg chg="mod">
          <ac:chgData name="Sym Kohn" userId="e1ba9e9a798e1a9f" providerId="LiveId" clId="{A995338D-0D63-4842-BD4D-D75BB4C00965}" dt="2023-09-25T04:25:39.579" v="1526" actId="20577"/>
          <ac:spMkLst>
            <pc:docMk/>
            <pc:sldMk cId="1434516440" sldId="605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4:49:32.103" v="1773" actId="20577"/>
          <ac:spMkLst>
            <pc:docMk/>
            <pc:sldMk cId="1434516440" sldId="605"/>
            <ac:spMk id="3" creationId="{2FDAB532-E2ED-3298-B879-F5364CEE8E8A}"/>
          </ac:spMkLst>
        </pc:spChg>
      </pc:sldChg>
      <pc:sldChg chg="add del">
        <pc:chgData name="Sym Kohn" userId="e1ba9e9a798e1a9f" providerId="LiveId" clId="{A995338D-0D63-4842-BD4D-D75BB4C00965}" dt="2023-09-25T04:25:18.492" v="1510" actId="2696"/>
        <pc:sldMkLst>
          <pc:docMk/>
          <pc:sldMk cId="4179732629" sldId="605"/>
        </pc:sldMkLst>
      </pc:sldChg>
      <pc:sldChg chg="addSp modSp new mod modClrScheme chgLayout">
        <pc:chgData name="Sym Kohn" userId="e1ba9e9a798e1a9f" providerId="LiveId" clId="{A995338D-0D63-4842-BD4D-D75BB4C00965}" dt="2023-09-25T05:09:53.490" v="1985" actId="20577"/>
        <pc:sldMkLst>
          <pc:docMk/>
          <pc:sldMk cId="4030699653" sldId="606"/>
        </pc:sldMkLst>
        <pc:spChg chg="add mod">
          <ac:chgData name="Sym Kohn" userId="e1ba9e9a798e1a9f" providerId="LiveId" clId="{A995338D-0D63-4842-BD4D-D75BB4C00965}" dt="2023-09-25T04:34:30.708" v="1637" actId="700"/>
          <ac:spMkLst>
            <pc:docMk/>
            <pc:sldMk cId="4030699653" sldId="606"/>
            <ac:spMk id="2" creationId="{3AFBC0C2-98E9-CAB8-EFF8-EE15B81C2172}"/>
          </ac:spMkLst>
        </pc:spChg>
        <pc:spChg chg="add mod">
          <ac:chgData name="Sym Kohn" userId="e1ba9e9a798e1a9f" providerId="LiveId" clId="{A995338D-0D63-4842-BD4D-D75BB4C00965}" dt="2023-09-25T05:09:53.490" v="1985" actId="20577"/>
          <ac:spMkLst>
            <pc:docMk/>
            <pc:sldMk cId="4030699653" sldId="606"/>
            <ac:spMk id="3" creationId="{9FEAA943-D8D6-5352-555A-CBB4295C3BA4}"/>
          </ac:spMkLst>
        </pc:spChg>
      </pc:sldChg>
      <pc:sldChg chg="addSp delSp modSp new mod ord modClrScheme chgLayout">
        <pc:chgData name="Sym Kohn" userId="e1ba9e9a798e1a9f" providerId="LiveId" clId="{A995338D-0D63-4842-BD4D-D75BB4C00965}" dt="2023-09-25T05:10:23.306" v="1987"/>
        <pc:sldMkLst>
          <pc:docMk/>
          <pc:sldMk cId="4263990569" sldId="607"/>
        </pc:sldMkLst>
        <pc:spChg chg="add mod">
          <ac:chgData name="Sym Kohn" userId="e1ba9e9a798e1a9f" providerId="LiveId" clId="{A995338D-0D63-4842-BD4D-D75BB4C00965}" dt="2023-09-25T04:44:17.764" v="1711" actId="20577"/>
          <ac:spMkLst>
            <pc:docMk/>
            <pc:sldMk cId="4263990569" sldId="607"/>
            <ac:spMk id="2" creationId="{2687BB6E-7DBF-3812-9975-F28816B92F25}"/>
          </ac:spMkLst>
        </pc:spChg>
        <pc:spChg chg="add del mod">
          <ac:chgData name="Sym Kohn" userId="e1ba9e9a798e1a9f" providerId="LiveId" clId="{A995338D-0D63-4842-BD4D-D75BB4C00965}" dt="2023-09-25T04:41:58.320" v="1681" actId="22"/>
          <ac:spMkLst>
            <pc:docMk/>
            <pc:sldMk cId="4263990569" sldId="607"/>
            <ac:spMk id="3" creationId="{6FAFE776-A417-ECF8-2DCA-F6A442DAA549}"/>
          </ac:spMkLst>
        </pc:spChg>
        <pc:picChg chg="add mod ord">
          <ac:chgData name="Sym Kohn" userId="e1ba9e9a798e1a9f" providerId="LiveId" clId="{A995338D-0D63-4842-BD4D-D75BB4C00965}" dt="2023-09-25T04:43:49.877" v="1693" actId="1076"/>
          <ac:picMkLst>
            <pc:docMk/>
            <pc:sldMk cId="4263990569" sldId="607"/>
            <ac:picMk id="5" creationId="{EAAD4EDC-B09C-914D-A57F-9D4BB54E0227}"/>
          </ac:picMkLst>
        </pc:picChg>
        <pc:picChg chg="add mod">
          <ac:chgData name="Sym Kohn" userId="e1ba9e9a798e1a9f" providerId="LiveId" clId="{A995338D-0D63-4842-BD4D-D75BB4C00965}" dt="2023-09-25T04:43:03.906" v="1686" actId="1076"/>
          <ac:picMkLst>
            <pc:docMk/>
            <pc:sldMk cId="4263990569" sldId="607"/>
            <ac:picMk id="7" creationId="{4C647366-A2AA-B14E-7B1B-8D74DC7C5826}"/>
          </ac:picMkLst>
        </pc:picChg>
        <pc:picChg chg="add mod ord">
          <ac:chgData name="Sym Kohn" userId="e1ba9e9a798e1a9f" providerId="LiveId" clId="{A995338D-0D63-4842-BD4D-D75BB4C00965}" dt="2023-09-25T04:44:07.015" v="1695" actId="1076"/>
          <ac:picMkLst>
            <pc:docMk/>
            <pc:sldMk cId="4263990569" sldId="607"/>
            <ac:picMk id="9" creationId="{3D16C1A4-295B-D65F-83F0-8B19EC86F158}"/>
          </ac:picMkLst>
        </pc:picChg>
      </pc:sldChg>
      <pc:sldChg chg="addSp delSp modSp add mod ord">
        <pc:chgData name="Sym Kohn" userId="e1ba9e9a798e1a9f" providerId="LiveId" clId="{A995338D-0D63-4842-BD4D-D75BB4C00965}" dt="2023-09-25T05:10:23.306" v="1987"/>
        <pc:sldMkLst>
          <pc:docMk/>
          <pc:sldMk cId="2516853249" sldId="608"/>
        </pc:sldMkLst>
        <pc:spChg chg="mod">
          <ac:chgData name="Sym Kohn" userId="e1ba9e9a798e1a9f" providerId="LiveId" clId="{A995338D-0D63-4842-BD4D-D75BB4C00965}" dt="2023-09-25T04:45:41.563" v="1723" actId="1076"/>
          <ac:spMkLst>
            <pc:docMk/>
            <pc:sldMk cId="2516853249" sldId="608"/>
            <ac:spMk id="2" creationId="{2687BB6E-7DBF-3812-9975-F28816B92F25}"/>
          </ac:spMkLst>
        </pc:spChg>
        <pc:spChg chg="add del mod">
          <ac:chgData name="Sym Kohn" userId="e1ba9e9a798e1a9f" providerId="LiveId" clId="{A995338D-0D63-4842-BD4D-D75BB4C00965}" dt="2023-09-25T04:45:03.498" v="1717" actId="478"/>
          <ac:spMkLst>
            <pc:docMk/>
            <pc:sldMk cId="2516853249" sldId="608"/>
            <ac:spMk id="4" creationId="{6A8CDA3C-2D28-F3DE-8503-90D37D91CD72}"/>
          </ac:spMkLst>
        </pc:spChg>
        <pc:picChg chg="del">
          <ac:chgData name="Sym Kohn" userId="e1ba9e9a798e1a9f" providerId="LiveId" clId="{A995338D-0D63-4842-BD4D-D75BB4C00965}" dt="2023-09-25T04:44:28.319" v="1713" actId="478"/>
          <ac:picMkLst>
            <pc:docMk/>
            <pc:sldMk cId="2516853249" sldId="608"/>
            <ac:picMk id="5" creationId="{EAAD4EDC-B09C-914D-A57F-9D4BB54E0227}"/>
          </ac:picMkLst>
        </pc:picChg>
        <pc:picChg chg="del">
          <ac:chgData name="Sym Kohn" userId="e1ba9e9a798e1a9f" providerId="LiveId" clId="{A995338D-0D63-4842-BD4D-D75BB4C00965}" dt="2023-09-25T04:45:04.989" v="1718" actId="478"/>
          <ac:picMkLst>
            <pc:docMk/>
            <pc:sldMk cId="2516853249" sldId="608"/>
            <ac:picMk id="7" creationId="{4C647366-A2AA-B14E-7B1B-8D74DC7C5826}"/>
          </ac:picMkLst>
        </pc:picChg>
        <pc:picChg chg="add mod">
          <ac:chgData name="Sym Kohn" userId="e1ba9e9a798e1a9f" providerId="LiveId" clId="{A995338D-0D63-4842-BD4D-D75BB4C00965}" dt="2023-09-25T04:46:23.150" v="1729" actId="1076"/>
          <ac:picMkLst>
            <pc:docMk/>
            <pc:sldMk cId="2516853249" sldId="608"/>
            <ac:picMk id="8" creationId="{A49A2A3B-AF6D-06AB-5503-9773C43F9059}"/>
          </ac:picMkLst>
        </pc:picChg>
        <pc:picChg chg="del">
          <ac:chgData name="Sym Kohn" userId="e1ba9e9a798e1a9f" providerId="LiveId" clId="{A995338D-0D63-4842-BD4D-D75BB4C00965}" dt="2023-09-25T04:45:06.024" v="1719" actId="478"/>
          <ac:picMkLst>
            <pc:docMk/>
            <pc:sldMk cId="2516853249" sldId="608"/>
            <ac:picMk id="9" creationId="{3D16C1A4-295B-D65F-83F0-8B19EC86F158}"/>
          </ac:picMkLst>
        </pc:picChg>
        <pc:picChg chg="add mod ord">
          <ac:chgData name="Sym Kohn" userId="e1ba9e9a798e1a9f" providerId="LiveId" clId="{A995338D-0D63-4842-BD4D-D75BB4C00965}" dt="2023-09-25T04:46:35.167" v="1731" actId="166"/>
          <ac:picMkLst>
            <pc:docMk/>
            <pc:sldMk cId="2516853249" sldId="608"/>
            <ac:picMk id="11" creationId="{F0F22E4F-3726-0E4A-7E0B-AC833B22FC67}"/>
          </ac:picMkLst>
        </pc:picChg>
      </pc:sldChg>
      <pc:sldChg chg="modSp add mod">
        <pc:chgData name="Sym Kohn" userId="e1ba9e9a798e1a9f" providerId="LiveId" clId="{A995338D-0D63-4842-BD4D-D75BB4C00965}" dt="2023-09-25T04:51:33.187" v="1859" actId="20577"/>
        <pc:sldMkLst>
          <pc:docMk/>
          <pc:sldMk cId="1196906806" sldId="609"/>
        </pc:sldMkLst>
        <pc:spChg chg="mod">
          <ac:chgData name="Sym Kohn" userId="e1ba9e9a798e1a9f" providerId="LiveId" clId="{A995338D-0D63-4842-BD4D-D75BB4C00965}" dt="2023-09-25T04:50:19.954" v="1797" actId="20577"/>
          <ac:spMkLst>
            <pc:docMk/>
            <pc:sldMk cId="1196906806" sldId="609"/>
            <ac:spMk id="2" creationId="{6A519E78-7EFB-BF0B-9611-E23E3929B81E}"/>
          </ac:spMkLst>
        </pc:spChg>
        <pc:spChg chg="mod">
          <ac:chgData name="Sym Kohn" userId="e1ba9e9a798e1a9f" providerId="LiveId" clId="{A995338D-0D63-4842-BD4D-D75BB4C00965}" dt="2023-09-25T04:51:33.187" v="1859" actId="20577"/>
          <ac:spMkLst>
            <pc:docMk/>
            <pc:sldMk cId="1196906806" sldId="609"/>
            <ac:spMk id="3" creationId="{2FDAB532-E2ED-3298-B879-F5364CEE8E8A}"/>
          </ac:spMkLst>
        </pc:spChg>
      </pc:sldChg>
      <pc:sldChg chg="modSp new mod">
        <pc:chgData name="Sym Kohn" userId="e1ba9e9a798e1a9f" providerId="LiveId" clId="{A995338D-0D63-4842-BD4D-D75BB4C00965}" dt="2023-09-25T04:52:45.455" v="1922" actId="20577"/>
        <pc:sldMkLst>
          <pc:docMk/>
          <pc:sldMk cId="2232885702" sldId="610"/>
        </pc:sldMkLst>
        <pc:spChg chg="mod">
          <ac:chgData name="Sym Kohn" userId="e1ba9e9a798e1a9f" providerId="LiveId" clId="{A995338D-0D63-4842-BD4D-D75BB4C00965}" dt="2023-09-25T04:51:50.569" v="1880" actId="20577"/>
          <ac:spMkLst>
            <pc:docMk/>
            <pc:sldMk cId="2232885702" sldId="610"/>
            <ac:spMk id="2" creationId="{4122C317-A8C5-7D23-CDE9-27C5B9F43BE6}"/>
          </ac:spMkLst>
        </pc:spChg>
        <pc:spChg chg="mod">
          <ac:chgData name="Sym Kohn" userId="e1ba9e9a798e1a9f" providerId="LiveId" clId="{A995338D-0D63-4842-BD4D-D75BB4C00965}" dt="2023-09-25T04:52:45.455" v="1922" actId="20577"/>
          <ac:spMkLst>
            <pc:docMk/>
            <pc:sldMk cId="2232885702" sldId="610"/>
            <ac:spMk id="3" creationId="{9257416F-5D54-FD9C-5473-AE428874A146}"/>
          </ac:spMkLst>
        </pc:spChg>
      </pc:sldChg>
      <pc:sldChg chg="add">
        <pc:chgData name="Sym Kohn" userId="e1ba9e9a798e1a9f" providerId="LiveId" clId="{A995338D-0D63-4842-BD4D-D75BB4C00965}" dt="2023-09-25T04:59:50.171" v="1933"/>
        <pc:sldMkLst>
          <pc:docMk/>
          <pc:sldMk cId="97216258" sldId="611"/>
        </pc:sldMkLst>
      </pc:sldChg>
      <pc:sldChg chg="add del">
        <pc:chgData name="Sym Kohn" userId="e1ba9e9a798e1a9f" providerId="LiveId" clId="{A995338D-0D63-4842-BD4D-D75BB4C00965}" dt="2023-09-25T05:01:53.098" v="1954" actId="47"/>
        <pc:sldMkLst>
          <pc:docMk/>
          <pc:sldMk cId="1775553462" sldId="612"/>
        </pc:sldMkLst>
      </pc:sldChg>
      <pc:sldChg chg="addSp delSp modSp new mod ord">
        <pc:chgData name="Sym Kohn" userId="e1ba9e9a798e1a9f" providerId="LiveId" clId="{A995338D-0D63-4842-BD4D-D75BB4C00965}" dt="2023-09-26T11:06:32.520" v="1991"/>
        <pc:sldMkLst>
          <pc:docMk/>
          <pc:sldMk cId="4247966903" sldId="612"/>
        </pc:sldMkLst>
        <pc:spChg chg="del">
          <ac:chgData name="Sym Kohn" userId="e1ba9e9a798e1a9f" providerId="LiveId" clId="{A995338D-0D63-4842-BD4D-D75BB4C00965}" dt="2023-09-26T11:06:11.201" v="1989" actId="22"/>
          <ac:spMkLst>
            <pc:docMk/>
            <pc:sldMk cId="4247966903" sldId="612"/>
            <ac:spMk id="3" creationId="{178F468F-B3E2-A604-84DC-FEA793A4D153}"/>
          </ac:spMkLst>
        </pc:spChg>
        <pc:picChg chg="add mod ord">
          <ac:chgData name="Sym Kohn" userId="e1ba9e9a798e1a9f" providerId="LiveId" clId="{A995338D-0D63-4842-BD4D-D75BB4C00965}" dt="2023-09-26T11:06:11.201" v="1989" actId="22"/>
          <ac:picMkLst>
            <pc:docMk/>
            <pc:sldMk cId="4247966903" sldId="612"/>
            <ac:picMk id="5" creationId="{5801E9FB-0A61-8DAD-D3A6-86AA16409D0B}"/>
          </ac:picMkLst>
        </pc:picChg>
      </pc:sldChg>
      <pc:sldChg chg="modSp new mod">
        <pc:chgData name="Sym Kohn" userId="e1ba9e9a798e1a9f" providerId="LiveId" clId="{A995338D-0D63-4842-BD4D-D75BB4C00965}" dt="2023-09-26T11:10:01.161" v="2104" actId="20577"/>
        <pc:sldMkLst>
          <pc:docMk/>
          <pc:sldMk cId="3707927542" sldId="613"/>
        </pc:sldMkLst>
        <pc:spChg chg="mod">
          <ac:chgData name="Sym Kohn" userId="e1ba9e9a798e1a9f" providerId="LiveId" clId="{A995338D-0D63-4842-BD4D-D75BB4C00965}" dt="2023-09-26T11:08:09.418" v="2013" actId="20577"/>
          <ac:spMkLst>
            <pc:docMk/>
            <pc:sldMk cId="3707927542" sldId="613"/>
            <ac:spMk id="2" creationId="{EBA4488D-56E8-139D-DC1F-35574A13DEB4}"/>
          </ac:spMkLst>
        </pc:spChg>
        <pc:spChg chg="mod">
          <ac:chgData name="Sym Kohn" userId="e1ba9e9a798e1a9f" providerId="LiveId" clId="{A995338D-0D63-4842-BD4D-D75BB4C00965}" dt="2023-09-26T11:10:01.161" v="2104" actId="20577"/>
          <ac:spMkLst>
            <pc:docMk/>
            <pc:sldMk cId="3707927542" sldId="613"/>
            <ac:spMk id="3" creationId="{FA9A770B-31F1-CC43-AF9E-EFEF949D0014}"/>
          </ac:spMkLst>
        </pc:spChg>
      </pc:sldChg>
      <pc:sldMasterChg chg="delSp modSp mod">
        <pc:chgData name="Sym Kohn" userId="e1ba9e9a798e1a9f" providerId="LiveId" clId="{A995338D-0D63-4842-BD4D-D75BB4C00965}" dt="2023-09-25T02:30:27.620" v="55" actId="14100"/>
        <pc:sldMasterMkLst>
          <pc:docMk/>
          <pc:sldMasterMk cId="0" sldId="2147483648"/>
        </pc:sldMasterMkLst>
        <pc:spChg chg="mod">
          <ac:chgData name="Sym Kohn" userId="e1ba9e9a798e1a9f" providerId="LiveId" clId="{A995338D-0D63-4842-BD4D-D75BB4C00965}" dt="2023-09-25T02:30:27.620" v="55" actId="14100"/>
          <ac:spMkLst>
            <pc:docMk/>
            <pc:sldMasterMk cId="0" sldId="2147483648"/>
            <ac:spMk id="4" creationId="{00000000-0000-0000-0000-000000000000}"/>
          </ac:spMkLst>
        </pc:spChg>
        <pc:spChg chg="del">
          <ac:chgData name="Sym Kohn" userId="e1ba9e9a798e1a9f" providerId="LiveId" clId="{A995338D-0D63-4842-BD4D-D75BB4C00965}" dt="2023-09-25T02:30:01.767" v="53" actId="478"/>
          <ac:spMkLst>
            <pc:docMk/>
            <pc:sldMasterMk cId="0" sldId="2147483648"/>
            <ac:spMk id="5" creationId="{00000000-0000-0000-0000-000000000000}"/>
          </ac:spMkLst>
        </pc:spChg>
        <pc:spChg chg="del">
          <ac:chgData name="Sym Kohn" userId="e1ba9e9a798e1a9f" providerId="LiveId" clId="{A995338D-0D63-4842-BD4D-D75BB4C00965}" dt="2023-09-25T02:30:03.361" v="54" actId="478"/>
          <ac:spMkLst>
            <pc:docMk/>
            <pc:sldMasterMk cId="0" sldId="2147483648"/>
            <ac:spMk id="6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142" cy="51165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505" y="1"/>
            <a:ext cx="3076142" cy="51165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0B9AAB4-382C-4889-A45B-6D98F0527769}" type="datetimeFigureOut">
              <a:rPr lang="en-AU" smtClean="0"/>
              <a:t>03-Oct-23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334"/>
            <a:ext cx="3076142" cy="51164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505" y="9721334"/>
            <a:ext cx="3076142" cy="51164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0C616B7-128C-42AA-9C8A-80E3F79F925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883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917" cy="51205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727" y="1"/>
            <a:ext cx="3076917" cy="51205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D102D99-E317-40F1-B1B9-B6DD159676FB}" type="datetimeFigureOut">
              <a:rPr lang="en-AU" smtClean="0"/>
              <a:t>03-Oct-23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2096"/>
            <a:ext cx="5679440" cy="46052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920"/>
            <a:ext cx="3076917" cy="51205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727" y="9720920"/>
            <a:ext cx="3076917" cy="51205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FBDDE8E-CECC-47AE-A5BD-D5DB95F697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85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ADE38-B6DD-4433-865E-D3C952CA43D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68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22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B5E599B-2A7F-445C-ACC6-6F6E613DEFCF@tels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819"/>
            <a:ext cx="9193213" cy="517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258072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400" dirty="0"/>
              <a:t> 6. OC Chair’s Report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29" y="6477001"/>
            <a:ext cx="645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Image Credit: Doug </a:t>
            </a:r>
            <a:r>
              <a:rPr lang="en-AU" dirty="0" err="1"/>
              <a:t>Gimesy</a:t>
            </a:r>
            <a:r>
              <a:rPr lang="en-AU" dirty="0"/>
              <a:t> Conservation and Wildlife Photography</a:t>
            </a:r>
          </a:p>
        </p:txBody>
      </p:sp>
    </p:spTree>
    <p:extLst>
      <p:ext uri="{BB962C8B-B14F-4D97-AF65-F5344CB8AC3E}">
        <p14:creationId xmlns:p14="http://schemas.microsoft.com/office/powerpoint/2010/main" val="1350784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DC12B-6D2C-6CE9-051B-50A824E23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60" y="857250"/>
            <a:ext cx="6799881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000A3-2530-A923-61B9-6FC50370F62B}"/>
              </a:ext>
            </a:extLst>
          </p:cNvPr>
          <p:cNvSpPr txBox="1"/>
          <p:nvPr/>
        </p:nvSpPr>
        <p:spPr>
          <a:xfrm>
            <a:off x="0" y="5700668"/>
            <a:ext cx="91440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12th September 2023 –  New flat floor access to rooftop terrace.</a:t>
            </a:r>
            <a:endParaRPr lang="en-AU" sz="1500" b="1" dirty="0"/>
          </a:p>
        </p:txBody>
      </p:sp>
    </p:spTree>
    <p:extLst>
      <p:ext uri="{BB962C8B-B14F-4D97-AF65-F5344CB8AC3E}">
        <p14:creationId xmlns:p14="http://schemas.microsoft.com/office/powerpoint/2010/main" val="29735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B59F2-CE8E-70B2-7CEC-BDD8F809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19" y="857250"/>
            <a:ext cx="3818572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AC6DE-61C9-ACA2-48E6-7AF0A8CA0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4" t="-3104" r="4006" b="1"/>
          <a:stretch/>
        </p:blipFill>
        <p:spPr>
          <a:xfrm>
            <a:off x="4419491" y="697543"/>
            <a:ext cx="4368452" cy="5303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B78F2-89C0-554B-F2B9-90183A86B3FF}"/>
              </a:ext>
            </a:extLst>
          </p:cNvPr>
          <p:cNvSpPr txBox="1"/>
          <p:nvPr/>
        </p:nvSpPr>
        <p:spPr>
          <a:xfrm>
            <a:off x="0" y="5700668"/>
            <a:ext cx="91440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12th September 2023 –  New doorway. New additional three steps from stairwell.</a:t>
            </a:r>
            <a:endParaRPr lang="en-AU" sz="1500" b="1" dirty="0"/>
          </a:p>
        </p:txBody>
      </p:sp>
    </p:spTree>
    <p:extLst>
      <p:ext uri="{BB962C8B-B14F-4D97-AF65-F5344CB8AC3E}">
        <p14:creationId xmlns:p14="http://schemas.microsoft.com/office/powerpoint/2010/main" val="19574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CBBEF-DA5C-9F98-61D7-3DC17FE5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35065" y="1504337"/>
            <a:ext cx="5167890" cy="3873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82443-8EE0-0B60-AAB1-04D7A15BB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3" y="857250"/>
            <a:ext cx="387371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90744-83F3-3537-1ACA-8A3C2C21454D}"/>
              </a:ext>
            </a:extLst>
          </p:cNvPr>
          <p:cNvSpPr txBox="1"/>
          <p:nvPr/>
        </p:nvSpPr>
        <p:spPr>
          <a:xfrm rot="19806611">
            <a:off x="1500529" y="3403120"/>
            <a:ext cx="1928498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Vietnam War ended 1975</a:t>
            </a:r>
            <a:endParaRPr lang="en-AU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C55C8-60AF-3DA1-9CC0-40B48243EB67}"/>
              </a:ext>
            </a:extLst>
          </p:cNvPr>
          <p:cNvSpPr txBox="1"/>
          <p:nvPr/>
        </p:nvSpPr>
        <p:spPr>
          <a:xfrm rot="19631230">
            <a:off x="5347061" y="3216486"/>
            <a:ext cx="2818563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Ansett went into Administration 2001</a:t>
            </a:r>
            <a:endParaRPr lang="en-AU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D67305-BD2D-CCAA-AC83-2AC290C17408}"/>
              </a:ext>
            </a:extLst>
          </p:cNvPr>
          <p:cNvSpPr txBox="1"/>
          <p:nvPr/>
        </p:nvSpPr>
        <p:spPr>
          <a:xfrm>
            <a:off x="0" y="5239003"/>
            <a:ext cx="9144000" cy="7848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Found inside the lift shaft: The Herald Newspaper, June 12</a:t>
            </a:r>
            <a:r>
              <a:rPr lang="en-US" sz="1500" b="1" baseline="30000" dirty="0"/>
              <a:t>th</a:t>
            </a:r>
            <a:r>
              <a:rPr lang="en-US" sz="1500" b="1" dirty="0"/>
              <a:t> 1969</a:t>
            </a:r>
          </a:p>
          <a:p>
            <a:pPr>
              <a:buClr>
                <a:srgbClr val="000000"/>
              </a:buClr>
            </a:pPr>
            <a:r>
              <a:rPr lang="en-US" sz="1500" b="1" dirty="0"/>
              <a:t>News of that day: “CONG SLAM PEACE HOPE - Prospects for an end to the Vietnam war through the Paris peace talks fell to their lowest ebb today” and “Now Ansett Jets direct to Perth”. </a:t>
            </a:r>
            <a:endParaRPr lang="en-AU" sz="1500" b="1" dirty="0"/>
          </a:p>
        </p:txBody>
      </p:sp>
    </p:spTree>
    <p:extLst>
      <p:ext uri="{BB962C8B-B14F-4D97-AF65-F5344CB8AC3E}">
        <p14:creationId xmlns:p14="http://schemas.microsoft.com/office/powerpoint/2010/main" val="9721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488D-56E8-139D-DC1F-35574A13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Façade Remediation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A770B-31F1-CC43-AF9E-EFEF949D0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r>
              <a:rPr lang="en-AU" dirty="0"/>
              <a:t>Colin Trewern &amp; Roger Hackworth have started the preliminary investigation.</a:t>
            </a:r>
            <a:br>
              <a:rPr lang="en-AU" dirty="0"/>
            </a:br>
            <a:endParaRPr lang="en-AU" dirty="0"/>
          </a:p>
          <a:p>
            <a:r>
              <a:rPr lang="en-AU" dirty="0"/>
              <a:t>This was a major undertaking, and on behalf of all of us, I want to thank them.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792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16C1A4-295B-D65F-83F0-8B19EC86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733800"/>
            <a:ext cx="4233964" cy="3382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7BB6E-7DBF-3812-9975-F28816B9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Repairs Needed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AD4EDC-B09C-914D-A57F-9D4BB54E0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916" y="1557495"/>
            <a:ext cx="3876120" cy="3505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47366-A2AA-B14E-7B1B-8D74DC7C5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711" y="1524000"/>
            <a:ext cx="3115089" cy="32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BB6E-7DBF-3812-9975-F28816B9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AU" dirty="0"/>
              <a:t>Repairs Needed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A2A3B-AF6D-06AB-5503-9773C43F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838200"/>
            <a:ext cx="4972744" cy="601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22E4F-3726-0E4A-7E0B-AC833B22F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278723"/>
            <a:ext cx="5731747" cy="453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53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EA5C-D46D-0D52-7BE4-B0374E2E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495"/>
            <a:ext cx="8229600" cy="868362"/>
          </a:xfrm>
        </p:spPr>
        <p:txBody>
          <a:bodyPr/>
          <a:lstStyle/>
          <a:p>
            <a:r>
              <a:rPr lang="en-AU" dirty="0"/>
              <a:t>Repairs Needed ?</a:t>
            </a:r>
          </a:p>
        </p:txBody>
      </p:sp>
      <p:pic>
        <p:nvPicPr>
          <p:cNvPr id="5" name="Picture 4" descr="A hole in a wall&#10;&#10;Description automatically generated">
            <a:extLst>
              <a:ext uri="{FF2B5EF4-FFF2-40B4-BE49-F238E27FC236}">
                <a16:creationId xmlns:a16="http://schemas.microsoft.com/office/drawing/2014/main" id="{3CA9DDE0-FA5E-9C9E-DFC7-5450A142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5181600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05E9E-00B5-A121-F5D6-6FA1F1B04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84" y="761999"/>
            <a:ext cx="4046916" cy="6142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B2C2B1-9AEF-4A29-D83F-AB3EAA503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0759"/>
            <a:ext cx="6468378" cy="22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A14F-1C57-3083-D7DF-6F90FEFE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Committee Members 2022-23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E3530-D351-6334-C3A6-CBD0E3513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sz="2400" dirty="0"/>
              <a:t>Colin Trewern</a:t>
            </a:r>
          </a:p>
          <a:p>
            <a:pPr marL="0" indent="0" algn="ctr">
              <a:buNone/>
            </a:pPr>
            <a:r>
              <a:rPr lang="en-AU" sz="2400" dirty="0"/>
              <a:t>Russell Jessop</a:t>
            </a:r>
          </a:p>
          <a:p>
            <a:pPr marL="0" indent="0" algn="ctr">
              <a:buNone/>
            </a:pPr>
            <a:r>
              <a:rPr lang="en-AU" sz="2400" dirty="0"/>
              <a:t>John van der Laan</a:t>
            </a:r>
          </a:p>
          <a:p>
            <a:pPr marL="0" indent="0" algn="ctr">
              <a:buNone/>
            </a:pPr>
            <a:r>
              <a:rPr lang="en-AU" sz="2400" dirty="0"/>
              <a:t>Mark Brickles</a:t>
            </a:r>
          </a:p>
          <a:p>
            <a:pPr marL="0" indent="0" algn="ctr">
              <a:buNone/>
            </a:pPr>
            <a:r>
              <a:rPr lang="en-AU" sz="2400" dirty="0"/>
              <a:t>Michael Cass</a:t>
            </a:r>
          </a:p>
          <a:p>
            <a:pPr marL="0" indent="0" algn="ctr">
              <a:buNone/>
            </a:pPr>
            <a:r>
              <a:rPr lang="en-AU" sz="2400" dirty="0"/>
              <a:t>Morgan Adams</a:t>
            </a:r>
          </a:p>
          <a:p>
            <a:pPr marL="0" indent="0" algn="ctr">
              <a:buNone/>
            </a:pPr>
            <a:r>
              <a:rPr lang="en-AU" sz="2400" dirty="0"/>
              <a:t>Roger Hackworth</a:t>
            </a:r>
            <a:endParaRPr lang="en-AU" sz="1000" dirty="0"/>
          </a:p>
          <a:p>
            <a:pPr marL="0" indent="0" algn="ctr">
              <a:buNone/>
            </a:pPr>
            <a:endParaRPr lang="en-AU" sz="1000" dirty="0"/>
          </a:p>
          <a:p>
            <a:pPr marL="0" indent="0" algn="ctr">
              <a:buNone/>
            </a:pPr>
            <a:endParaRPr lang="en-AU" sz="1000" dirty="0"/>
          </a:p>
          <a:p>
            <a:pPr marL="0" indent="0" algn="ctr">
              <a:buNone/>
            </a:pPr>
            <a:r>
              <a:rPr lang="en-AU" sz="2400" dirty="0"/>
              <a:t>Ana Mikulic resigned during the year</a:t>
            </a:r>
          </a:p>
        </p:txBody>
      </p:sp>
    </p:spTree>
    <p:extLst>
      <p:ext uri="{BB962C8B-B14F-4D97-AF65-F5344CB8AC3E}">
        <p14:creationId xmlns:p14="http://schemas.microsoft.com/office/powerpoint/2010/main" val="332976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801"/>
            <a:ext cx="8229599" cy="1171799"/>
          </a:xfrm>
        </p:spPr>
        <p:txBody>
          <a:bodyPr>
            <a:normAutofit/>
          </a:bodyPr>
          <a:lstStyle/>
          <a:p>
            <a:r>
              <a:rPr lang="en-AU" sz="3600" dirty="0"/>
              <a:t>2018 AGM slide: </a:t>
            </a:r>
            <a:r>
              <a:rPr lang="en-AU" sz="3600" b="1" dirty="0">
                <a:solidFill>
                  <a:srgbClr val="FF0000"/>
                </a:solidFill>
              </a:rPr>
              <a:t>NEW</a:t>
            </a:r>
            <a:r>
              <a:rPr lang="en-AU" sz="3600" dirty="0"/>
              <a:t> Vision for the lifts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667" r="1666" b="1188"/>
          <a:stretch/>
        </p:blipFill>
        <p:spPr>
          <a:xfrm>
            <a:off x="609601" y="1447800"/>
            <a:ext cx="8000998" cy="48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1" y="6324600"/>
            <a:ext cx="48833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Image Credit: Doug </a:t>
            </a:r>
            <a:r>
              <a:rPr lang="en-AU" sz="1350" dirty="0" err="1"/>
              <a:t>Gimesy</a:t>
            </a:r>
            <a:r>
              <a:rPr lang="en-AU" sz="1350" dirty="0"/>
              <a:t> Conservation and Wildlife Photography</a:t>
            </a:r>
          </a:p>
        </p:txBody>
      </p:sp>
    </p:spTree>
    <p:extLst>
      <p:ext uri="{BB962C8B-B14F-4D97-AF65-F5344CB8AC3E}">
        <p14:creationId xmlns:p14="http://schemas.microsoft.com/office/powerpoint/2010/main" val="415744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63" t="407" r="2218" b="2811"/>
          <a:stretch/>
        </p:blipFill>
        <p:spPr>
          <a:xfrm>
            <a:off x="990600" y="2590800"/>
            <a:ext cx="5128739" cy="361946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2208" y="2365608"/>
            <a:ext cx="1603727" cy="374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152" y="227078"/>
            <a:ext cx="7073024" cy="1121982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2018 AGM Slide: New Lift Technology</a:t>
            </a:r>
          </a:p>
        </p:txBody>
      </p:sp>
      <p:sp>
        <p:nvSpPr>
          <p:cNvPr id="9" name="Frame 8"/>
          <p:cNvSpPr/>
          <p:nvPr/>
        </p:nvSpPr>
        <p:spPr>
          <a:xfrm>
            <a:off x="3031465" y="3432500"/>
            <a:ext cx="285750" cy="400050"/>
          </a:xfrm>
          <a:prstGeom prst="frame">
            <a:avLst>
              <a:gd name="adj1" fmla="val 40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523840" y="2606653"/>
            <a:ext cx="2857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544187" y="2590800"/>
            <a:ext cx="285750" cy="285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6940321" y="2583763"/>
            <a:ext cx="255753" cy="186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968773" y="2586974"/>
            <a:ext cx="225073" cy="1864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Frame 22"/>
          <p:cNvSpPr/>
          <p:nvPr/>
        </p:nvSpPr>
        <p:spPr>
          <a:xfrm>
            <a:off x="7394072" y="2379525"/>
            <a:ext cx="494005" cy="607595"/>
          </a:xfrm>
          <a:prstGeom prst="frame">
            <a:avLst>
              <a:gd name="adj1" fmla="val 40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0845" y="2699751"/>
            <a:ext cx="91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/>
              <a:t>Roof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6777" y="1855644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Removing the old Machine Room allows the lift to extend up to rooftop terrace</a:t>
            </a:r>
          </a:p>
        </p:txBody>
      </p:sp>
      <p:sp>
        <p:nvSpPr>
          <p:cNvPr id="13" name="Frame 12"/>
          <p:cNvSpPr/>
          <p:nvPr/>
        </p:nvSpPr>
        <p:spPr>
          <a:xfrm>
            <a:off x="2795936" y="1880344"/>
            <a:ext cx="3843926" cy="610919"/>
          </a:xfrm>
          <a:prstGeom prst="frame">
            <a:avLst>
              <a:gd name="adj1" fmla="val 40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>
            <a:stCxn id="13" idx="3"/>
          </p:cNvCxnSpPr>
          <p:nvPr/>
        </p:nvCxnSpPr>
        <p:spPr>
          <a:xfrm flipV="1">
            <a:off x="6639861" y="2171815"/>
            <a:ext cx="1070972" cy="1399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23" idx="0"/>
          </p:cNvCxnSpPr>
          <p:nvPr/>
        </p:nvCxnSpPr>
        <p:spPr>
          <a:xfrm>
            <a:off x="7641071" y="2230409"/>
            <a:ext cx="3" cy="1491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77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A0E3DC-F181-FF68-912D-24986C8A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8" y="857250"/>
            <a:ext cx="3866412" cy="51435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1628A-ADA9-7C79-AF7C-D0D9B350E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552" y="857250"/>
            <a:ext cx="387956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A3119-183A-39BE-2EF4-74DC3C45F19B}"/>
              </a:ext>
            </a:extLst>
          </p:cNvPr>
          <p:cNvSpPr txBox="1"/>
          <p:nvPr/>
        </p:nvSpPr>
        <p:spPr>
          <a:xfrm>
            <a:off x="0" y="5700668"/>
            <a:ext cx="91440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4</a:t>
            </a:r>
            <a:r>
              <a:rPr lang="en-US" sz="1500" b="1" baseline="30000" dirty="0"/>
              <a:t>th</a:t>
            </a:r>
            <a:r>
              <a:rPr lang="en-US" sz="1500" b="1" dirty="0"/>
              <a:t> November 2022 – Lift Consultant LML (Tony) Left &amp; Builder </a:t>
            </a:r>
            <a:r>
              <a:rPr lang="en-US" sz="1500" b="1" dirty="0" err="1"/>
              <a:t>Langcon</a:t>
            </a:r>
            <a:r>
              <a:rPr lang="en-US" sz="1500" b="1" dirty="0"/>
              <a:t> (Jarrod) Right – Temporary platform.</a:t>
            </a:r>
            <a:endParaRPr lang="en-AU" sz="15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01507-8DA8-77E6-A10D-30F94617BC8E}"/>
              </a:ext>
            </a:extLst>
          </p:cNvPr>
          <p:cNvSpPr txBox="1"/>
          <p:nvPr/>
        </p:nvSpPr>
        <p:spPr>
          <a:xfrm>
            <a:off x="3629692" y="2413338"/>
            <a:ext cx="1702397" cy="15465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Temporary wood structural platform built inside the lift shaft at L12 to enable demolition of lift motor room concrete slab above.</a:t>
            </a:r>
            <a:endParaRPr lang="en-AU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710628-C413-BAAB-66B3-223C8F755DC0}"/>
              </a:ext>
            </a:extLst>
          </p:cNvPr>
          <p:cNvCxnSpPr>
            <a:cxnSpLocks/>
          </p:cNvCxnSpPr>
          <p:nvPr/>
        </p:nvCxnSpPr>
        <p:spPr>
          <a:xfrm flipH="1">
            <a:off x="1928309" y="3936831"/>
            <a:ext cx="1707941" cy="8173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BA95A8-153B-5D7E-E2D7-313D4A710759}"/>
              </a:ext>
            </a:extLst>
          </p:cNvPr>
          <p:cNvCxnSpPr>
            <a:cxnSpLocks/>
          </p:cNvCxnSpPr>
          <p:nvPr/>
        </p:nvCxnSpPr>
        <p:spPr>
          <a:xfrm>
            <a:off x="5338648" y="3936831"/>
            <a:ext cx="865826" cy="10594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65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16C16A-0B49-A720-BC29-5B5DEB67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6881406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F3A86-B949-969C-3447-DB8690ECA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831" y="857250"/>
            <a:ext cx="385616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E8236-8150-D268-2728-6A679CA0A35E}"/>
              </a:ext>
            </a:extLst>
          </p:cNvPr>
          <p:cNvSpPr txBox="1"/>
          <p:nvPr/>
        </p:nvSpPr>
        <p:spPr>
          <a:xfrm>
            <a:off x="0" y="5700668"/>
            <a:ext cx="9278471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29</a:t>
            </a:r>
            <a:r>
              <a:rPr lang="en-US" sz="1500" b="1" baseline="30000" dirty="0"/>
              <a:t>th</a:t>
            </a:r>
            <a:r>
              <a:rPr lang="en-US" sz="1500" b="1" dirty="0"/>
              <a:t> November 2022 – Old Lift Motor Room and machinery removed. Floor slab to be demolished for new lift shaft.</a:t>
            </a:r>
            <a:endParaRPr lang="en-AU" sz="15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E36FB2-7CD9-4733-3A91-5E2E6B5E74C2}"/>
              </a:ext>
            </a:extLst>
          </p:cNvPr>
          <p:cNvCxnSpPr>
            <a:cxnSpLocks/>
          </p:cNvCxnSpPr>
          <p:nvPr/>
        </p:nvCxnSpPr>
        <p:spPr>
          <a:xfrm>
            <a:off x="6284934" y="816540"/>
            <a:ext cx="68071" cy="3544866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D50265-C875-3DDC-B5FF-47F97A5BC873}"/>
              </a:ext>
            </a:extLst>
          </p:cNvPr>
          <p:cNvCxnSpPr>
            <a:cxnSpLocks/>
          </p:cNvCxnSpPr>
          <p:nvPr/>
        </p:nvCxnSpPr>
        <p:spPr>
          <a:xfrm flipH="1">
            <a:off x="8210811" y="1112468"/>
            <a:ext cx="76722" cy="2610111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02060-7AF4-3E10-5198-4FEA9AA9A051}"/>
              </a:ext>
            </a:extLst>
          </p:cNvPr>
          <p:cNvCxnSpPr>
            <a:cxnSpLocks/>
          </p:cNvCxnSpPr>
          <p:nvPr/>
        </p:nvCxnSpPr>
        <p:spPr>
          <a:xfrm flipH="1">
            <a:off x="6538586" y="1037312"/>
            <a:ext cx="76722" cy="2685267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FE6385-00A5-2AE4-805E-5DB32C2FC169}"/>
              </a:ext>
            </a:extLst>
          </p:cNvPr>
          <p:cNvCxnSpPr>
            <a:cxnSpLocks/>
          </p:cNvCxnSpPr>
          <p:nvPr/>
        </p:nvCxnSpPr>
        <p:spPr>
          <a:xfrm>
            <a:off x="8588158" y="816540"/>
            <a:ext cx="0" cy="3544866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5DBC94-1438-1A28-9DDD-D5820F3DCDE7}"/>
              </a:ext>
            </a:extLst>
          </p:cNvPr>
          <p:cNvCxnSpPr>
            <a:cxnSpLocks/>
          </p:cNvCxnSpPr>
          <p:nvPr/>
        </p:nvCxnSpPr>
        <p:spPr>
          <a:xfrm flipH="1">
            <a:off x="6353005" y="4361406"/>
            <a:ext cx="2102064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F5E75E-BB36-FFCD-58A8-5A68B7661147}"/>
              </a:ext>
            </a:extLst>
          </p:cNvPr>
          <p:cNvCxnSpPr>
            <a:cxnSpLocks/>
          </p:cNvCxnSpPr>
          <p:nvPr/>
        </p:nvCxnSpPr>
        <p:spPr>
          <a:xfrm flipH="1">
            <a:off x="6538587" y="3722579"/>
            <a:ext cx="1672225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645EC6-BEA9-0C69-6ED7-08E2195E9B7C}"/>
              </a:ext>
            </a:extLst>
          </p:cNvPr>
          <p:cNvCxnSpPr>
            <a:cxnSpLocks/>
          </p:cNvCxnSpPr>
          <p:nvPr/>
        </p:nvCxnSpPr>
        <p:spPr>
          <a:xfrm flipH="1">
            <a:off x="6353005" y="3722578"/>
            <a:ext cx="262304" cy="67953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B3792A-4C95-9C95-2750-E13224BD21D0}"/>
              </a:ext>
            </a:extLst>
          </p:cNvPr>
          <p:cNvCxnSpPr>
            <a:cxnSpLocks/>
          </p:cNvCxnSpPr>
          <p:nvPr/>
        </p:nvCxnSpPr>
        <p:spPr>
          <a:xfrm flipH="1" flipV="1">
            <a:off x="8210811" y="3722578"/>
            <a:ext cx="312329" cy="563672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21E079-A4FB-0C9D-896E-9998B813FE07}"/>
              </a:ext>
            </a:extLst>
          </p:cNvPr>
          <p:cNvCxnSpPr>
            <a:cxnSpLocks/>
          </p:cNvCxnSpPr>
          <p:nvPr/>
        </p:nvCxnSpPr>
        <p:spPr>
          <a:xfrm flipH="1">
            <a:off x="555842" y="3572267"/>
            <a:ext cx="2403433" cy="880225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AC5C36-E2BC-88F4-C5D7-89736A053C29}"/>
              </a:ext>
            </a:extLst>
          </p:cNvPr>
          <p:cNvCxnSpPr>
            <a:cxnSpLocks/>
          </p:cNvCxnSpPr>
          <p:nvPr/>
        </p:nvCxnSpPr>
        <p:spPr>
          <a:xfrm flipH="1">
            <a:off x="2543145" y="4004414"/>
            <a:ext cx="2710651" cy="1727027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28A28E-3F22-D122-5EBD-6DC557522568}"/>
              </a:ext>
            </a:extLst>
          </p:cNvPr>
          <p:cNvCxnSpPr>
            <a:cxnSpLocks/>
          </p:cNvCxnSpPr>
          <p:nvPr/>
        </p:nvCxnSpPr>
        <p:spPr>
          <a:xfrm flipH="1" flipV="1">
            <a:off x="555842" y="4492418"/>
            <a:ext cx="2168339" cy="1239023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067F92-9023-A6EB-7B84-4238C14CA6DD}"/>
              </a:ext>
            </a:extLst>
          </p:cNvPr>
          <p:cNvCxnSpPr>
            <a:cxnSpLocks/>
          </p:cNvCxnSpPr>
          <p:nvPr/>
        </p:nvCxnSpPr>
        <p:spPr>
          <a:xfrm flipH="1" flipV="1">
            <a:off x="2952996" y="3572267"/>
            <a:ext cx="2300800" cy="43214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ross 38">
            <a:extLst>
              <a:ext uri="{FF2B5EF4-FFF2-40B4-BE49-F238E27FC236}">
                <a16:creationId xmlns:a16="http://schemas.microsoft.com/office/drawing/2014/main" id="{BC661AF5-747C-5843-E2A6-623C33AA93BD}"/>
              </a:ext>
            </a:extLst>
          </p:cNvPr>
          <p:cNvSpPr/>
          <p:nvPr/>
        </p:nvSpPr>
        <p:spPr>
          <a:xfrm rot="3517489">
            <a:off x="2690026" y="4099800"/>
            <a:ext cx="744173" cy="761896"/>
          </a:xfrm>
          <a:prstGeom prst="plus">
            <a:avLst>
              <a:gd name="adj" fmla="val 42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3502356C-84FB-D48D-75D1-0CD7EC0DC01D}"/>
              </a:ext>
            </a:extLst>
          </p:cNvPr>
          <p:cNvSpPr/>
          <p:nvPr/>
        </p:nvSpPr>
        <p:spPr>
          <a:xfrm rot="2844961">
            <a:off x="6895278" y="3638414"/>
            <a:ext cx="744173" cy="761896"/>
          </a:xfrm>
          <a:prstGeom prst="plus">
            <a:avLst>
              <a:gd name="adj" fmla="val 42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60DA2-5CF9-CB9B-24FE-53C7F8D55505}"/>
              </a:ext>
            </a:extLst>
          </p:cNvPr>
          <p:cNvSpPr txBox="1"/>
          <p:nvPr/>
        </p:nvSpPr>
        <p:spPr>
          <a:xfrm>
            <a:off x="7069691" y="1536029"/>
            <a:ext cx="830064" cy="7155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Future lift over-run</a:t>
            </a:r>
            <a:endParaRPr lang="en-AU" sz="1350" dirty="0"/>
          </a:p>
        </p:txBody>
      </p:sp>
    </p:spTree>
    <p:extLst>
      <p:ext uri="{BB962C8B-B14F-4D97-AF65-F5344CB8AC3E}">
        <p14:creationId xmlns:p14="http://schemas.microsoft.com/office/powerpoint/2010/main" val="326592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1A1A09-30A6-DEC6-1922-52DC7B20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965" y="857250"/>
            <a:ext cx="385034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81DBA-6090-96C8-E38C-B39030AE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4" y="857250"/>
            <a:ext cx="3883987" cy="5143500"/>
          </a:xfrm>
          <a:prstGeom prst="rect">
            <a:avLst/>
          </a:prstGeom>
        </p:spPr>
      </p:pic>
      <p:sp>
        <p:nvSpPr>
          <p:cNvPr id="2" name="Cross 1">
            <a:extLst>
              <a:ext uri="{FF2B5EF4-FFF2-40B4-BE49-F238E27FC236}">
                <a16:creationId xmlns:a16="http://schemas.microsoft.com/office/drawing/2014/main" id="{8D3FFDC9-6F4F-D370-7EDE-8E37DEC0E509}"/>
              </a:ext>
            </a:extLst>
          </p:cNvPr>
          <p:cNvSpPr/>
          <p:nvPr/>
        </p:nvSpPr>
        <p:spPr>
          <a:xfrm rot="3517489">
            <a:off x="1579836" y="2748945"/>
            <a:ext cx="744173" cy="761896"/>
          </a:xfrm>
          <a:prstGeom prst="plus">
            <a:avLst>
              <a:gd name="adj" fmla="val 42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0C24801E-9485-5480-DF99-9E67D2CB61FA}"/>
              </a:ext>
            </a:extLst>
          </p:cNvPr>
          <p:cNvSpPr/>
          <p:nvPr/>
        </p:nvSpPr>
        <p:spPr>
          <a:xfrm rot="3517489">
            <a:off x="1606916" y="937146"/>
            <a:ext cx="744173" cy="761896"/>
          </a:xfrm>
          <a:prstGeom prst="plus">
            <a:avLst>
              <a:gd name="adj" fmla="val 42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E6535-BDBA-5B99-D6FF-E02D09135612}"/>
              </a:ext>
            </a:extLst>
          </p:cNvPr>
          <p:cNvSpPr txBox="1"/>
          <p:nvPr/>
        </p:nvSpPr>
        <p:spPr>
          <a:xfrm>
            <a:off x="0" y="5700668"/>
            <a:ext cx="91440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14th December 2022 – Old doorway bricked in prior to concrete beam removal and new doorway.</a:t>
            </a:r>
            <a:endParaRPr lang="en-AU" sz="1500" b="1" dirty="0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FFA5D5E5-5A8D-541C-EDA2-FD94FBFA7971}"/>
              </a:ext>
            </a:extLst>
          </p:cNvPr>
          <p:cNvSpPr/>
          <p:nvPr/>
        </p:nvSpPr>
        <p:spPr>
          <a:xfrm rot="3517489">
            <a:off x="6566284" y="1569197"/>
            <a:ext cx="744173" cy="761896"/>
          </a:xfrm>
          <a:prstGeom prst="plus">
            <a:avLst>
              <a:gd name="adj" fmla="val 42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1CE323-8343-E5AB-DE86-1C351DCC061E}"/>
              </a:ext>
            </a:extLst>
          </p:cNvPr>
          <p:cNvCxnSpPr>
            <a:cxnSpLocks/>
          </p:cNvCxnSpPr>
          <p:nvPr/>
        </p:nvCxnSpPr>
        <p:spPr>
          <a:xfrm flipH="1">
            <a:off x="7352141" y="1639869"/>
            <a:ext cx="52599" cy="2327509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97BE94-73EF-22C0-74F0-2D53A9D3377E}"/>
              </a:ext>
            </a:extLst>
          </p:cNvPr>
          <p:cNvCxnSpPr>
            <a:cxnSpLocks/>
          </p:cNvCxnSpPr>
          <p:nvPr/>
        </p:nvCxnSpPr>
        <p:spPr>
          <a:xfrm flipV="1">
            <a:off x="4785013" y="3850566"/>
            <a:ext cx="2952425" cy="1573306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E0B668-CCE6-1ACB-6182-51538DE61424}"/>
              </a:ext>
            </a:extLst>
          </p:cNvPr>
          <p:cNvCxnSpPr>
            <a:cxnSpLocks/>
          </p:cNvCxnSpPr>
          <p:nvPr/>
        </p:nvCxnSpPr>
        <p:spPr>
          <a:xfrm>
            <a:off x="6366805" y="1292935"/>
            <a:ext cx="2534" cy="334025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6CD934-6458-AD8E-E6C8-8953AD69893C}"/>
              </a:ext>
            </a:extLst>
          </p:cNvPr>
          <p:cNvCxnSpPr>
            <a:cxnSpLocks/>
          </p:cNvCxnSpPr>
          <p:nvPr/>
        </p:nvCxnSpPr>
        <p:spPr>
          <a:xfrm>
            <a:off x="6344072" y="1291741"/>
            <a:ext cx="1063202" cy="34812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ross 24">
            <a:extLst>
              <a:ext uri="{FF2B5EF4-FFF2-40B4-BE49-F238E27FC236}">
                <a16:creationId xmlns:a16="http://schemas.microsoft.com/office/drawing/2014/main" id="{7A4F3231-A368-7E70-D339-79ADD0DCE3DF}"/>
              </a:ext>
            </a:extLst>
          </p:cNvPr>
          <p:cNvSpPr/>
          <p:nvPr/>
        </p:nvSpPr>
        <p:spPr>
          <a:xfrm rot="3517489">
            <a:off x="6566284" y="3273008"/>
            <a:ext cx="744173" cy="761896"/>
          </a:xfrm>
          <a:prstGeom prst="plus">
            <a:avLst>
              <a:gd name="adj" fmla="val 425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0CEC49-A0B6-315F-9EC8-12D9DD391BC6}"/>
              </a:ext>
            </a:extLst>
          </p:cNvPr>
          <p:cNvCxnSpPr>
            <a:cxnSpLocks/>
          </p:cNvCxnSpPr>
          <p:nvPr/>
        </p:nvCxnSpPr>
        <p:spPr>
          <a:xfrm flipV="1">
            <a:off x="688014" y="3967378"/>
            <a:ext cx="2777882" cy="343077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75213F-C5EC-61F2-A3C9-7EF390B4A398}"/>
              </a:ext>
            </a:extLst>
          </p:cNvPr>
          <p:cNvCxnSpPr>
            <a:cxnSpLocks/>
          </p:cNvCxnSpPr>
          <p:nvPr/>
        </p:nvCxnSpPr>
        <p:spPr>
          <a:xfrm>
            <a:off x="1118251" y="857250"/>
            <a:ext cx="2534" cy="334025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356E9E-EC51-97AC-549C-69FA1ED6AB5F}"/>
              </a:ext>
            </a:extLst>
          </p:cNvPr>
          <p:cNvCxnSpPr>
            <a:cxnSpLocks/>
          </p:cNvCxnSpPr>
          <p:nvPr/>
        </p:nvCxnSpPr>
        <p:spPr>
          <a:xfrm flipH="1">
            <a:off x="2630006" y="857250"/>
            <a:ext cx="93090" cy="3178885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01E16CD-83B2-0D6C-FB0A-38CBD29877CA}"/>
              </a:ext>
            </a:extLst>
          </p:cNvPr>
          <p:cNvSpPr txBox="1"/>
          <p:nvPr/>
        </p:nvSpPr>
        <p:spPr>
          <a:xfrm>
            <a:off x="4291009" y="1981412"/>
            <a:ext cx="965041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Future flat floor level</a:t>
            </a:r>
            <a:endParaRPr lang="en-AU" sz="135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B7C0DE3-E07E-1E23-78F1-E23B13D82191}"/>
              </a:ext>
            </a:extLst>
          </p:cNvPr>
          <p:cNvCxnSpPr>
            <a:cxnSpLocks/>
          </p:cNvCxnSpPr>
          <p:nvPr/>
        </p:nvCxnSpPr>
        <p:spPr>
          <a:xfrm flipH="1">
            <a:off x="2952974" y="2466160"/>
            <a:ext cx="1338035" cy="1569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F90D831-74A2-8941-B1C7-8094FE09DE95}"/>
              </a:ext>
            </a:extLst>
          </p:cNvPr>
          <p:cNvCxnSpPr>
            <a:cxnSpLocks/>
          </p:cNvCxnSpPr>
          <p:nvPr/>
        </p:nvCxnSpPr>
        <p:spPr>
          <a:xfrm>
            <a:off x="5256050" y="2466160"/>
            <a:ext cx="666035" cy="23122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2AF157A-0F98-D1EE-A191-272E5F5B5DB4}"/>
              </a:ext>
            </a:extLst>
          </p:cNvPr>
          <p:cNvSpPr txBox="1"/>
          <p:nvPr/>
        </p:nvSpPr>
        <p:spPr>
          <a:xfrm>
            <a:off x="7197554" y="4705144"/>
            <a:ext cx="744849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No steps</a:t>
            </a:r>
            <a:endParaRPr lang="en-AU" sz="1350" dirty="0"/>
          </a:p>
        </p:txBody>
      </p:sp>
    </p:spTree>
    <p:extLst>
      <p:ext uri="{BB962C8B-B14F-4D97-AF65-F5344CB8AC3E}">
        <p14:creationId xmlns:p14="http://schemas.microsoft.com/office/powerpoint/2010/main" val="413807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22BB0-1433-A4CA-A403-BB4969014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24" y="857250"/>
            <a:ext cx="388969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1BBDB-5415-1AC6-377B-661A8296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08" y="857250"/>
            <a:ext cx="387227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91AAC-19BD-C7EF-39D5-E4893578C734}"/>
              </a:ext>
            </a:extLst>
          </p:cNvPr>
          <p:cNvSpPr txBox="1"/>
          <p:nvPr/>
        </p:nvSpPr>
        <p:spPr>
          <a:xfrm>
            <a:off x="0" y="5700668"/>
            <a:ext cx="91440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14th December 2022 – Old lift motor room concrete slab demolished and new structure.</a:t>
            </a:r>
            <a:endParaRPr lang="en-AU" sz="15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B64122-8F2A-3401-72FB-4AC7AECA3890}"/>
              </a:ext>
            </a:extLst>
          </p:cNvPr>
          <p:cNvCxnSpPr>
            <a:cxnSpLocks/>
          </p:cNvCxnSpPr>
          <p:nvPr/>
        </p:nvCxnSpPr>
        <p:spPr>
          <a:xfrm flipH="1">
            <a:off x="5335968" y="1101507"/>
            <a:ext cx="66161" cy="4599161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E50E43-B9BD-F800-DEF5-8438B90B1FEA}"/>
              </a:ext>
            </a:extLst>
          </p:cNvPr>
          <p:cNvCxnSpPr>
            <a:cxnSpLocks/>
          </p:cNvCxnSpPr>
          <p:nvPr/>
        </p:nvCxnSpPr>
        <p:spPr>
          <a:xfrm>
            <a:off x="6828613" y="2125510"/>
            <a:ext cx="117452" cy="3475973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CF76C8-C379-B376-4590-203F5A3761BA}"/>
              </a:ext>
            </a:extLst>
          </p:cNvPr>
          <p:cNvCxnSpPr>
            <a:cxnSpLocks/>
          </p:cNvCxnSpPr>
          <p:nvPr/>
        </p:nvCxnSpPr>
        <p:spPr>
          <a:xfrm>
            <a:off x="5402128" y="1101507"/>
            <a:ext cx="1426484" cy="1024003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35824B-0997-3C22-B725-A3FF15FD64FC}"/>
              </a:ext>
            </a:extLst>
          </p:cNvPr>
          <p:cNvCxnSpPr>
            <a:cxnSpLocks/>
          </p:cNvCxnSpPr>
          <p:nvPr/>
        </p:nvCxnSpPr>
        <p:spPr>
          <a:xfrm>
            <a:off x="7398687" y="857250"/>
            <a:ext cx="0" cy="484341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FCB0F5-3620-3455-1F8E-CDF5671421FC}"/>
              </a:ext>
            </a:extLst>
          </p:cNvPr>
          <p:cNvCxnSpPr>
            <a:cxnSpLocks/>
          </p:cNvCxnSpPr>
          <p:nvPr/>
        </p:nvCxnSpPr>
        <p:spPr>
          <a:xfrm flipV="1">
            <a:off x="5542768" y="857250"/>
            <a:ext cx="1896815" cy="244257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4199EB-6B13-D06E-70B4-E6D8250F9677}"/>
              </a:ext>
            </a:extLst>
          </p:cNvPr>
          <p:cNvCxnSpPr>
            <a:cxnSpLocks/>
          </p:cNvCxnSpPr>
          <p:nvPr/>
        </p:nvCxnSpPr>
        <p:spPr>
          <a:xfrm>
            <a:off x="7398687" y="857250"/>
            <a:ext cx="867939" cy="75625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299EFC-680A-43D1-60AE-EA808E08FDD5}"/>
              </a:ext>
            </a:extLst>
          </p:cNvPr>
          <p:cNvCxnSpPr>
            <a:cxnSpLocks/>
          </p:cNvCxnSpPr>
          <p:nvPr/>
        </p:nvCxnSpPr>
        <p:spPr>
          <a:xfrm flipH="1">
            <a:off x="6860109" y="1613508"/>
            <a:ext cx="1418875" cy="512002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35709-AF3B-ED13-41EC-0441651934C0}"/>
              </a:ext>
            </a:extLst>
          </p:cNvPr>
          <p:cNvCxnSpPr>
            <a:cxnSpLocks/>
          </p:cNvCxnSpPr>
          <p:nvPr/>
        </p:nvCxnSpPr>
        <p:spPr>
          <a:xfrm flipH="1" flipV="1">
            <a:off x="8278984" y="1613508"/>
            <a:ext cx="101942" cy="897178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108F0-06EA-4822-ACE8-EC24AF4D0A7C}"/>
              </a:ext>
            </a:extLst>
          </p:cNvPr>
          <p:cNvCxnSpPr>
            <a:cxnSpLocks/>
          </p:cNvCxnSpPr>
          <p:nvPr/>
        </p:nvCxnSpPr>
        <p:spPr>
          <a:xfrm>
            <a:off x="3654911" y="4439547"/>
            <a:ext cx="0" cy="1261121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AAA4FF-9355-5284-C641-552256684CC7}"/>
              </a:ext>
            </a:extLst>
          </p:cNvPr>
          <p:cNvCxnSpPr>
            <a:cxnSpLocks/>
          </p:cNvCxnSpPr>
          <p:nvPr/>
        </p:nvCxnSpPr>
        <p:spPr>
          <a:xfrm flipV="1">
            <a:off x="3654911" y="4334660"/>
            <a:ext cx="798001" cy="104887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296920-42F3-04C6-5BFE-7DD214FD40AE}"/>
              </a:ext>
            </a:extLst>
          </p:cNvPr>
          <p:cNvSpPr txBox="1"/>
          <p:nvPr/>
        </p:nvSpPr>
        <p:spPr>
          <a:xfrm>
            <a:off x="6173212" y="2278511"/>
            <a:ext cx="830064" cy="7155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Future lift over-run</a:t>
            </a:r>
            <a:endParaRPr lang="en-A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C1870D-EEDF-0E13-02BB-690F6DD84575}"/>
              </a:ext>
            </a:extLst>
          </p:cNvPr>
          <p:cNvSpPr txBox="1"/>
          <p:nvPr/>
        </p:nvSpPr>
        <p:spPr>
          <a:xfrm>
            <a:off x="4228633" y="3418915"/>
            <a:ext cx="769720" cy="71558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Future Doorway</a:t>
            </a:r>
            <a:endParaRPr lang="en-AU" sz="135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599A11-12D1-1696-3D74-2DFE2F829423}"/>
              </a:ext>
            </a:extLst>
          </p:cNvPr>
          <p:cNvCxnSpPr>
            <a:cxnSpLocks/>
          </p:cNvCxnSpPr>
          <p:nvPr/>
        </p:nvCxnSpPr>
        <p:spPr>
          <a:xfrm flipH="1">
            <a:off x="4106732" y="3903663"/>
            <a:ext cx="121901" cy="1173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95AD996-AA46-6B18-5823-F0E262DE444E}"/>
              </a:ext>
            </a:extLst>
          </p:cNvPr>
          <p:cNvSpPr txBox="1"/>
          <p:nvPr/>
        </p:nvSpPr>
        <p:spPr>
          <a:xfrm>
            <a:off x="5907448" y="4169860"/>
            <a:ext cx="1264928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Future lift shaft and lift door opening to new roof level</a:t>
            </a:r>
            <a:endParaRPr lang="en-AU" sz="1350" dirty="0"/>
          </a:p>
        </p:txBody>
      </p:sp>
    </p:spTree>
    <p:extLst>
      <p:ext uri="{BB962C8B-B14F-4D97-AF65-F5344CB8AC3E}">
        <p14:creationId xmlns:p14="http://schemas.microsoft.com/office/powerpoint/2010/main" val="1893475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B7C86-4D3B-0D92-2D04-8782DF417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6" y="857250"/>
            <a:ext cx="384745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7D1AF-B707-71FB-CD27-CC1BBFFD7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61" y="857250"/>
            <a:ext cx="3914678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A934D-4E2F-A8AE-F0B5-853F0D8CF7CE}"/>
              </a:ext>
            </a:extLst>
          </p:cNvPr>
          <p:cNvSpPr txBox="1"/>
          <p:nvPr/>
        </p:nvSpPr>
        <p:spPr>
          <a:xfrm>
            <a:off x="0" y="5700668"/>
            <a:ext cx="91440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/>
              <a:t>22</a:t>
            </a:r>
            <a:r>
              <a:rPr lang="en-US" sz="1500" b="1" baseline="30000" dirty="0"/>
              <a:t>nd</a:t>
            </a:r>
            <a:r>
              <a:rPr lang="en-US" sz="1500" b="1" dirty="0"/>
              <a:t> February 2023 – New structural steelwork.  New concrete structure and blockwork lift shaft wall.</a:t>
            </a:r>
            <a:endParaRPr lang="en-AU" sz="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40C28-C68E-552F-8B6A-9B5C27F76E9C}"/>
              </a:ext>
            </a:extLst>
          </p:cNvPr>
          <p:cNvSpPr txBox="1"/>
          <p:nvPr/>
        </p:nvSpPr>
        <p:spPr>
          <a:xfrm>
            <a:off x="6921467" y="1306357"/>
            <a:ext cx="1330717" cy="5078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New cast concrete beams</a:t>
            </a:r>
            <a:endParaRPr lang="en-AU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F3F3BF-95F5-E8FF-7E41-EB24F6618D5C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897880" y="1548732"/>
            <a:ext cx="1023587" cy="115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51D781-FBF9-448B-A376-B3F39A64CA6A}"/>
              </a:ext>
            </a:extLst>
          </p:cNvPr>
          <p:cNvSpPr txBox="1"/>
          <p:nvPr/>
        </p:nvSpPr>
        <p:spPr>
          <a:xfrm>
            <a:off x="6599540" y="3001960"/>
            <a:ext cx="1652643" cy="3000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New blockwork walls</a:t>
            </a:r>
            <a:endParaRPr lang="en-AU" sz="135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8DFF7F-84A1-DDD2-070F-8EF2FC1F2D4F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349241" y="3076015"/>
            <a:ext cx="1250299" cy="759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011B6F-D09F-D3BD-8C7A-912D64FA6D65}"/>
              </a:ext>
            </a:extLst>
          </p:cNvPr>
          <p:cNvSpPr txBox="1"/>
          <p:nvPr/>
        </p:nvSpPr>
        <p:spPr>
          <a:xfrm>
            <a:off x="1362188" y="4501932"/>
            <a:ext cx="857922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New structural steelwork</a:t>
            </a:r>
            <a:endParaRPr lang="en-AU" sz="135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9DFEFD-0B4A-5AC8-E288-60F239FBBE68}"/>
              </a:ext>
            </a:extLst>
          </p:cNvPr>
          <p:cNvCxnSpPr>
            <a:cxnSpLocks/>
          </p:cNvCxnSpPr>
          <p:nvPr/>
        </p:nvCxnSpPr>
        <p:spPr>
          <a:xfrm flipV="1">
            <a:off x="1686261" y="1938394"/>
            <a:ext cx="104888" cy="2563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76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6418</TotalTime>
  <Words>364</Words>
  <Application>Microsoft Office PowerPoint</Application>
  <PresentationFormat>On-screen Show (4:3)</PresentationFormat>
  <Paragraphs>47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Committee Members 2022-23</vt:lpstr>
      <vt:lpstr>2018 AGM slide: NEW Vision for the lifts</vt:lpstr>
      <vt:lpstr>2018 AGM Slide: New Lift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Façade Remediation</vt:lpstr>
      <vt:lpstr>Repairs Needed ?</vt:lpstr>
      <vt:lpstr>Repairs Needed ?</vt:lpstr>
      <vt:lpstr>Repairs Needed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Jessop</dc:creator>
  <cp:lastModifiedBy>Sym Kohn</cp:lastModifiedBy>
  <cp:revision>610</cp:revision>
  <cp:lastPrinted>2018-10-16T05:51:41Z</cp:lastPrinted>
  <dcterms:created xsi:type="dcterms:W3CDTF">2006-08-16T00:00:00Z</dcterms:created>
  <dcterms:modified xsi:type="dcterms:W3CDTF">2023-10-03T02:05:28Z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-367814590</vt:i4>
  </property>
  <property fmtid="{D5CDD505-2E9C-101B-9397-08002B2CF9AE}" pid="3" name="_NewReviewCycle">
    <vt:lpwstr/>
  </property>
  <property fmtid="{D5CDD505-2E9C-101B-9397-08002B2CF9AE}" pid="4" name="_EmailSubject">
    <vt:lpwstr>MD's Report &amp; Chair's Report</vt:lpwstr>
  </property>
  <property fmtid="{D5CDD505-2E9C-101B-9397-08002B2CF9AE}" pid="5" name="_AuthorEmail">
    <vt:lpwstr>sym.kohn@gmail.com</vt:lpwstr>
  </property>
  <property fmtid="{D5CDD505-2E9C-101B-9397-08002B2CF9AE}" pid="6" name="_AuthorEmailDisplayName">
    <vt:lpwstr>Sym Kohn</vt:lpwstr>
  </property>
</Properties>
</file>